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1" r:id="rId5"/>
    <p:sldMasterId id="2147483762" r:id="rId6"/>
    <p:sldMasterId id="2147483763" r:id="rId7"/>
    <p:sldMasterId id="214748376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Lst>
  <p:sldSz cy="5143500" cx="9144000"/>
  <p:notesSz cx="6858000" cy="9144000"/>
  <p:embeddedFontLst>
    <p:embeddedFont>
      <p:font typeface="Anybody SemiBold"/>
      <p:regular r:id="rId50"/>
      <p:bold r:id="rId51"/>
      <p:italic r:id="rId52"/>
      <p:boldItalic r:id="rId53"/>
    </p:embeddedFont>
    <p:embeddedFont>
      <p:font typeface="Work Sans"/>
      <p:regular r:id="rId54"/>
      <p:bold r:id="rId55"/>
      <p:italic r:id="rId56"/>
      <p:boldItalic r:id="rId57"/>
    </p:embeddedFont>
    <p:embeddedFont>
      <p:font typeface="Work Sans SemiBold"/>
      <p:regular r:id="rId58"/>
      <p:bold r:id="rId59"/>
      <p:italic r:id="rId60"/>
      <p:boldItalic r:id="rId61"/>
    </p:embeddedFont>
    <p:embeddedFont>
      <p:font typeface="Work Sans Light"/>
      <p:regular r:id="rId62"/>
      <p:bold r:id="rId63"/>
      <p:italic r:id="rId64"/>
      <p:boldItalic r:id="rId65"/>
    </p:embeddedFont>
    <p:embeddedFont>
      <p:font typeface="Anybody Medium"/>
      <p:regular r:id="rId66"/>
      <p:bold r:id="rId67"/>
      <p:italic r:id="rId68"/>
      <p:boldItalic r:id="rId69"/>
    </p:embeddedFont>
    <p:embeddedFont>
      <p:font typeface="Anybody"/>
      <p:regular r:id="rId70"/>
      <p:bold r:id="rId71"/>
      <p:italic r:id="rId72"/>
      <p:boldItalic r:id="rId73"/>
    </p:embeddedFont>
    <p:embeddedFont>
      <p:font typeface="Roboto"/>
      <p:regular r:id="rId74"/>
      <p:bold r:id="rId75"/>
      <p:italic r:id="rId76"/>
      <p:boldItalic r:id="rId77"/>
    </p:embeddedFont>
    <p:embeddedFont>
      <p:font typeface="Anybody ExtraBold"/>
      <p:bold r:id="rId78"/>
      <p:boldItalic r:id="rId79"/>
    </p:embeddedFont>
    <p:embeddedFont>
      <p:font typeface="Lato"/>
      <p:regular r:id="rId80"/>
      <p:bold r:id="rId81"/>
      <p:italic r:id="rId82"/>
      <p:boldItalic r:id="rId83"/>
    </p:embeddedFont>
    <p:embeddedFont>
      <p:font typeface="Lato Light"/>
      <p:regular r:id="rId84"/>
      <p:bold r:id="rId85"/>
      <p:italic r:id="rId86"/>
      <p:boldItalic r:id="rId87"/>
    </p:embeddedFont>
    <p:embeddedFont>
      <p:font typeface="Work Sans Medium"/>
      <p:regular r:id="rId88"/>
      <p:bold r:id="rId89"/>
      <p:italic r:id="rId90"/>
      <p:boldItalic r:id="rId91"/>
    </p:embeddedFont>
    <p:embeddedFont>
      <p:font typeface="Inter Medium"/>
      <p:regular r:id="rId92"/>
      <p:bold r:id="rId93"/>
    </p:embeddedFont>
    <p:embeddedFont>
      <p:font typeface="Anybody Black"/>
      <p:bold r:id="rId94"/>
      <p:boldItalic r:id="rId95"/>
    </p:embeddedFont>
    <p:embeddedFont>
      <p:font typeface="Open Sans"/>
      <p:regular r:id="rId96"/>
      <p:bold r:id="rId97"/>
      <p:italic r:id="rId98"/>
      <p:boldItalic r:id="rId99"/>
    </p:embeddedFont>
    <p:embeddedFont>
      <p:font typeface="Nunito Sans"/>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35491B-2E3D-4F5A-B1BF-1B7B1A85F30B}">
  <a:tblStyle styleId="{0D35491B-2E3D-4F5A-B1BF-1B7B1A85F3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NunitoSans-boldItalic.fntdata"/><Relationship Id="rId102" Type="http://schemas.openxmlformats.org/officeDocument/2006/relationships/font" Target="fonts/NunitoSans-italic.fntdata"/><Relationship Id="rId101" Type="http://schemas.openxmlformats.org/officeDocument/2006/relationships/font" Target="fonts/NunitoSans-bold.fntdata"/><Relationship Id="rId100" Type="http://schemas.openxmlformats.org/officeDocument/2006/relationships/font" Target="fonts/NunitoSans-regular.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AnybodyBlack-boldItalic.fntdata"/><Relationship Id="rId94" Type="http://schemas.openxmlformats.org/officeDocument/2006/relationships/font" Target="fonts/AnybodyBlack-bold.fntdata"/><Relationship Id="rId97" Type="http://schemas.openxmlformats.org/officeDocument/2006/relationships/font" Target="fonts/OpenSans-bold.fntdata"/><Relationship Id="rId96" Type="http://schemas.openxmlformats.org/officeDocument/2006/relationships/font" Target="fonts/OpenSans-regular.fntdata"/><Relationship Id="rId11" Type="http://schemas.openxmlformats.org/officeDocument/2006/relationships/slide" Target="slides/slide2.xml"/><Relationship Id="rId99" Type="http://schemas.openxmlformats.org/officeDocument/2006/relationships/font" Target="fonts/OpenSans-boldItalic.fntdata"/><Relationship Id="rId10" Type="http://schemas.openxmlformats.org/officeDocument/2006/relationships/slide" Target="slides/slide1.xml"/><Relationship Id="rId98" Type="http://schemas.openxmlformats.org/officeDocument/2006/relationships/font" Target="fonts/OpenSans-italic.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WorkSansMedium-boldItalic.fntdata"/><Relationship Id="rId90" Type="http://schemas.openxmlformats.org/officeDocument/2006/relationships/font" Target="fonts/WorkSansMedium-italic.fntdata"/><Relationship Id="rId93" Type="http://schemas.openxmlformats.org/officeDocument/2006/relationships/font" Target="fonts/InterMedium-bold.fntdata"/><Relationship Id="rId92" Type="http://schemas.openxmlformats.org/officeDocument/2006/relationships/font" Target="fonts/InterMedium-regular.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font" Target="fonts/LatoLight-regular.fntdata"/><Relationship Id="rId83" Type="http://schemas.openxmlformats.org/officeDocument/2006/relationships/font" Target="fonts/Lato-boldItalic.fntdata"/><Relationship Id="rId86" Type="http://schemas.openxmlformats.org/officeDocument/2006/relationships/font" Target="fonts/LatoLight-italic.fntdata"/><Relationship Id="rId85" Type="http://schemas.openxmlformats.org/officeDocument/2006/relationships/font" Target="fonts/LatoLight-bold.fntdata"/><Relationship Id="rId88" Type="http://schemas.openxmlformats.org/officeDocument/2006/relationships/font" Target="fonts/WorkSansMedium-regular.fntdata"/><Relationship Id="rId87" Type="http://schemas.openxmlformats.org/officeDocument/2006/relationships/font" Target="fonts/LatoLight-boldItalic.fntdata"/><Relationship Id="rId89" Type="http://schemas.openxmlformats.org/officeDocument/2006/relationships/font" Target="fonts/WorkSansMedium-bold.fntdata"/><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Anybody-boldItalic.fntdata"/><Relationship Id="rId72" Type="http://schemas.openxmlformats.org/officeDocument/2006/relationships/font" Target="fonts/Anybody-italic.fntdata"/><Relationship Id="rId75" Type="http://schemas.openxmlformats.org/officeDocument/2006/relationships/font" Target="fonts/Roboto-bold.fntdata"/><Relationship Id="rId74" Type="http://schemas.openxmlformats.org/officeDocument/2006/relationships/font" Target="fonts/Roboto-regular.fntdata"/><Relationship Id="rId77" Type="http://schemas.openxmlformats.org/officeDocument/2006/relationships/font" Target="fonts/Roboto-boldItalic.fntdata"/><Relationship Id="rId76" Type="http://schemas.openxmlformats.org/officeDocument/2006/relationships/font" Target="fonts/Roboto-italic.fntdata"/><Relationship Id="rId79" Type="http://schemas.openxmlformats.org/officeDocument/2006/relationships/font" Target="fonts/AnybodyExtraBold-boldItalic.fntdata"/><Relationship Id="rId78" Type="http://schemas.openxmlformats.org/officeDocument/2006/relationships/font" Target="fonts/AnybodyExtraBold-bold.fntdata"/><Relationship Id="rId71" Type="http://schemas.openxmlformats.org/officeDocument/2006/relationships/font" Target="fonts/Anybody-bold.fntdata"/><Relationship Id="rId70" Type="http://schemas.openxmlformats.org/officeDocument/2006/relationships/font" Target="fonts/Anybody-regular.fntdata"/><Relationship Id="rId62" Type="http://schemas.openxmlformats.org/officeDocument/2006/relationships/font" Target="fonts/WorkSansLight-regular.fntdata"/><Relationship Id="rId61" Type="http://schemas.openxmlformats.org/officeDocument/2006/relationships/font" Target="fonts/WorkSansSemiBold-boldItalic.fntdata"/><Relationship Id="rId64" Type="http://schemas.openxmlformats.org/officeDocument/2006/relationships/font" Target="fonts/WorkSansLight-italic.fntdata"/><Relationship Id="rId63" Type="http://schemas.openxmlformats.org/officeDocument/2006/relationships/font" Target="fonts/WorkSansLight-bold.fntdata"/><Relationship Id="rId66" Type="http://schemas.openxmlformats.org/officeDocument/2006/relationships/font" Target="fonts/AnybodyMedium-regular.fntdata"/><Relationship Id="rId65" Type="http://schemas.openxmlformats.org/officeDocument/2006/relationships/font" Target="fonts/WorkSansLight-boldItalic.fntdata"/><Relationship Id="rId68" Type="http://schemas.openxmlformats.org/officeDocument/2006/relationships/font" Target="fonts/AnybodyMedium-italic.fntdata"/><Relationship Id="rId67" Type="http://schemas.openxmlformats.org/officeDocument/2006/relationships/font" Target="fonts/AnybodyMedium-bold.fntdata"/><Relationship Id="rId60" Type="http://schemas.openxmlformats.org/officeDocument/2006/relationships/font" Target="fonts/WorkSansSemiBold-italic.fntdata"/><Relationship Id="rId69" Type="http://schemas.openxmlformats.org/officeDocument/2006/relationships/font" Target="fonts/AnybodyMedium-boldItalic.fntdata"/><Relationship Id="rId51" Type="http://schemas.openxmlformats.org/officeDocument/2006/relationships/font" Target="fonts/AnybodySemiBold-bold.fntdata"/><Relationship Id="rId50" Type="http://schemas.openxmlformats.org/officeDocument/2006/relationships/font" Target="fonts/AnybodySemiBold-regular.fntdata"/><Relationship Id="rId53" Type="http://schemas.openxmlformats.org/officeDocument/2006/relationships/font" Target="fonts/AnybodySemiBold-boldItalic.fntdata"/><Relationship Id="rId52" Type="http://schemas.openxmlformats.org/officeDocument/2006/relationships/font" Target="fonts/AnybodySemiBold-italic.fntdata"/><Relationship Id="rId55" Type="http://schemas.openxmlformats.org/officeDocument/2006/relationships/font" Target="fonts/WorkSans-bold.fntdata"/><Relationship Id="rId54" Type="http://schemas.openxmlformats.org/officeDocument/2006/relationships/font" Target="fonts/WorkSans-regular.fntdata"/><Relationship Id="rId57" Type="http://schemas.openxmlformats.org/officeDocument/2006/relationships/font" Target="fonts/WorkSans-boldItalic.fntdata"/><Relationship Id="rId56" Type="http://schemas.openxmlformats.org/officeDocument/2006/relationships/font" Target="fonts/WorkSans-italic.fntdata"/><Relationship Id="rId59" Type="http://schemas.openxmlformats.org/officeDocument/2006/relationships/font" Target="fonts/WorkSansSemiBold-bold.fntdata"/><Relationship Id="rId58" Type="http://schemas.openxmlformats.org/officeDocument/2006/relationships/font" Target="fonts/WorkSans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bc.com/mundo/noticias-53092667" TargetMode="External"/><Relationship Id="rId3" Type="http://schemas.openxmlformats.org/officeDocument/2006/relationships/hyperlink" Target="https://www.bbc.com/mundo/noticias-53092667"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4136332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4136332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437d6b6b0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437d6b6b0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Roboto"/>
                <a:ea typeface="Roboto"/>
                <a:cs typeface="Roboto"/>
                <a:sym typeface="Roboto"/>
              </a:rPr>
              <a:t>Por ejemplo, si lanzamos la moneda 100 veces, podemos utilizar el modelo determinístico para predecir que obtendremos aproximadamente 50 caras y 50 cruces, ya que la probabilidad de cada evento es exactamente del 50%. Sin embargo, es importante tener en cuenta que esto es solo una predicción teórica y que en la práctica pueden ocurrir desviaciones respecto a esta predicción debido a factores aleatorios y otros factores externos.</a:t>
            </a:r>
            <a:endParaRPr sz="1400">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43019e95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243019e957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2d641cd0a5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22d641cd0a5_0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highlight>
                  <a:schemeClr val="lt1"/>
                </a:highlight>
              </a:rPr>
              <a:t>Por ejemplo, las tasas de natalidad pueden ser influenciadas por factores como la disponibilidad de alimento, el clima, la densidad de población y otros factores que no podemos controlar. De igual manera, las tasas de mortalidad pueden ser influenciadas por factores como la predación, la enfermedad y otros factores aleatorios que no podemos predecir.</a:t>
            </a:r>
            <a:endParaRPr>
              <a:solidFill>
                <a:schemeClr val="dk1"/>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43019e95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43019e95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La referencia bibliográfica en formato APA para el artículo de BBC Mundo que me compartiste sería la siguiente:</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1500"/>
              </a:spcAft>
              <a:buNone/>
            </a:pPr>
            <a:r>
              <a:rPr lang="en" sz="1200">
                <a:solidFill>
                  <a:schemeClr val="dk1"/>
                </a:solidFill>
                <a:latin typeface="Roboto"/>
                <a:ea typeface="Roboto"/>
                <a:cs typeface="Roboto"/>
                <a:sym typeface="Roboto"/>
              </a:rPr>
              <a:t>BBC News Mundo. (2020, 16 de junio). Coronavirus: cómo funcionan las vacunas de ARN mensajero y por qué podrían revolucionar la medicina. Recuperado el 14 de mayo de 2023, de</a:t>
            </a:r>
            <a:r>
              <a:rPr lang="en" sz="1200">
                <a:solidFill>
                  <a:schemeClr val="dk1"/>
                </a:solidFill>
                <a:uFill>
                  <a:noFill/>
                </a:uFill>
                <a:latin typeface="Roboto"/>
                <a:ea typeface="Roboto"/>
                <a:cs typeface="Roboto"/>
                <a:sym typeface="Roboto"/>
                <a:hlinkClick r:id="rId2">
                  <a:extLst>
                    <a:ext uri="{A12FA001-AC4F-418D-AE19-62706E023703}">
                      <ahyp:hlinkClr val="tx"/>
                    </a:ext>
                  </a:extLst>
                </a:hlinkClick>
              </a:rPr>
              <a:t> </a:t>
            </a:r>
            <a:r>
              <a:rPr lang="en" sz="1200" u="sng">
                <a:solidFill>
                  <a:schemeClr val="dk1"/>
                </a:solidFill>
                <a:latin typeface="Roboto"/>
                <a:ea typeface="Roboto"/>
                <a:cs typeface="Roboto"/>
                <a:sym typeface="Roboto"/>
                <a:hlinkClick r:id="rId3">
                  <a:extLst>
                    <a:ext uri="{A12FA001-AC4F-418D-AE19-62706E023703}">
                      <ahyp:hlinkClr val="tx"/>
                    </a:ext>
                  </a:extLst>
                </a:hlinkClick>
              </a:rPr>
              <a:t>https://www.bbc.com/mundo/noticias-53092667</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3e4f9b78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23e4f9b7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23e4f9b78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23e4f9b78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43019e95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243019e9571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3019e957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243019e9571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23e4f9b78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223e4f9b78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100">
                <a:latin typeface="Open Sans"/>
                <a:ea typeface="Open Sans"/>
                <a:cs typeface="Open Sans"/>
                <a:sym typeface="Open Sans"/>
              </a:rPr>
              <a:t>Tipo de escena: </a:t>
            </a:r>
            <a:r>
              <a:rPr lang="en" sz="1100">
                <a:latin typeface="Open Sans"/>
                <a:ea typeface="Open Sans"/>
                <a:cs typeface="Open Sans"/>
                <a:sym typeface="Open Sans"/>
              </a:rPr>
              <a:t>Escena 3- PPT Compartida + speaker</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b="1" lang="en" sz="1100">
                <a:latin typeface="Open Sans"/>
                <a:ea typeface="Open Sans"/>
                <a:cs typeface="Open Sans"/>
                <a:sym typeface="Open Sans"/>
              </a:rPr>
              <a:t>Clip:</a:t>
            </a:r>
            <a:r>
              <a:rPr lang="en" sz="1100">
                <a:latin typeface="Open Sans"/>
                <a:ea typeface="Open Sans"/>
                <a:cs typeface="Open Sans"/>
                <a:sym typeface="Open Sans"/>
              </a:rPr>
              <a:t> </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b="1" lang="en" sz="1100">
                <a:latin typeface="Open Sans"/>
                <a:ea typeface="Open Sans"/>
                <a:cs typeface="Open Sans"/>
                <a:sym typeface="Open Sans"/>
              </a:rPr>
              <a:t>Guión:</a:t>
            </a:r>
            <a:r>
              <a:rPr lang="en" sz="1100">
                <a:latin typeface="Open Sans"/>
                <a:ea typeface="Open Sans"/>
                <a:cs typeface="Open Sans"/>
                <a:sym typeface="Open Sans"/>
              </a:rPr>
              <a:t> </a:t>
            </a:r>
            <a:br>
              <a:rPr lang="en" sz="1100">
                <a:latin typeface="Open Sans"/>
                <a:ea typeface="Open Sans"/>
                <a:cs typeface="Open Sans"/>
                <a:sym typeface="Open Sans"/>
              </a:rPr>
            </a:br>
            <a:r>
              <a:rPr lang="en" sz="1000">
                <a:highlight>
                  <a:srgbClr val="FFFFFF"/>
                </a:highlight>
                <a:latin typeface="Open Sans"/>
                <a:ea typeface="Open Sans"/>
                <a:cs typeface="Open Sans"/>
                <a:sym typeface="Open Sans"/>
              </a:rPr>
              <a:t>Dentro de una función puede haber una variable que </a:t>
            </a:r>
            <a:r>
              <a:rPr i="1" lang="en" sz="1000" u="sng">
                <a:highlight>
                  <a:srgbClr val="FFFFFF"/>
                </a:highlight>
                <a:latin typeface="Open Sans"/>
                <a:ea typeface="Open Sans"/>
                <a:cs typeface="Open Sans"/>
                <a:sym typeface="Open Sans"/>
              </a:rPr>
              <a:t>solo se pueda utilizar dentro del cuerpo de la función</a:t>
            </a:r>
            <a:r>
              <a:rPr lang="en" sz="1000">
                <a:highlight>
                  <a:srgbClr val="FFFFFF"/>
                </a:highlight>
                <a:latin typeface="Open Sans"/>
                <a:ea typeface="Open Sans"/>
                <a:cs typeface="Open Sans"/>
                <a:sym typeface="Open Sans"/>
              </a:rPr>
              <a:t>, estas son las  </a:t>
            </a:r>
            <a:r>
              <a:rPr b="1" lang="en" sz="1000">
                <a:highlight>
                  <a:srgbClr val="FFFFFF"/>
                </a:highlight>
                <a:latin typeface="Open Sans"/>
                <a:ea typeface="Open Sans"/>
                <a:cs typeface="Open Sans"/>
                <a:sym typeface="Open Sans"/>
              </a:rPr>
              <a:t>variables locales.</a:t>
            </a:r>
            <a:r>
              <a:rPr lang="en" sz="1000">
                <a:highlight>
                  <a:srgbClr val="FFFFFF"/>
                </a:highlight>
                <a:latin typeface="Open Sans"/>
                <a:ea typeface="Open Sans"/>
                <a:cs typeface="Open Sans"/>
                <a:sym typeface="Open Sans"/>
              </a:rPr>
              <a:t> </a:t>
            </a:r>
            <a:endParaRPr sz="1000">
              <a:highlight>
                <a:srgbClr val="FFFFFF"/>
              </a:highlight>
              <a:latin typeface="Open Sans"/>
              <a:ea typeface="Open Sans"/>
              <a:cs typeface="Open Sans"/>
              <a:sym typeface="Open Sans"/>
            </a:endParaRPr>
          </a:p>
          <a:p>
            <a:pPr indent="0" lvl="0" marL="0" rtl="0" algn="just">
              <a:lnSpc>
                <a:spcPct val="115000"/>
              </a:lnSpc>
              <a:spcBef>
                <a:spcPts val="0"/>
              </a:spcBef>
              <a:spcAft>
                <a:spcPts val="0"/>
              </a:spcAft>
              <a:buClr>
                <a:schemeClr val="dk1"/>
              </a:buClr>
              <a:buSzPts val="1100"/>
              <a:buFont typeface="Arial"/>
              <a:buNone/>
            </a:pPr>
            <a:r>
              <a:rPr lang="en" sz="1000">
                <a:highlight>
                  <a:srgbClr val="FFFFFF"/>
                </a:highlight>
                <a:latin typeface="Open Sans"/>
                <a:ea typeface="Open Sans"/>
                <a:cs typeface="Open Sans"/>
                <a:sym typeface="Open Sans"/>
              </a:rPr>
              <a:t>Mientras que las variables en el código desde el cual se llama a la función, son </a:t>
            </a:r>
            <a:r>
              <a:rPr b="1" lang="en" sz="1000">
                <a:highlight>
                  <a:srgbClr val="FFFFFF"/>
                </a:highlight>
                <a:latin typeface="Open Sans"/>
                <a:ea typeface="Open Sans"/>
                <a:cs typeface="Open Sans"/>
                <a:sym typeface="Open Sans"/>
              </a:rPr>
              <a:t>variables globales</a:t>
            </a:r>
            <a:r>
              <a:rPr lang="en" sz="1000">
                <a:highlight>
                  <a:srgbClr val="FFFFFF"/>
                </a:highlight>
                <a:latin typeface="Open Sans"/>
                <a:ea typeface="Open Sans"/>
                <a:cs typeface="Open Sans"/>
                <a:sym typeface="Open Sans"/>
              </a:rPr>
              <a:t>.</a:t>
            </a:r>
            <a:endParaRPr sz="1000">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b="1" sz="10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800">
              <a:latin typeface="Nunito Sans"/>
              <a:ea typeface="Nunito Sans"/>
              <a:cs typeface="Nunito Sans"/>
              <a:sym typeface="Nunito Sans"/>
            </a:endParaRPr>
          </a:p>
          <a:p>
            <a:pPr indent="0" lvl="0" marL="0" rtl="0" algn="l">
              <a:lnSpc>
                <a:spcPct val="100000"/>
              </a:lnSpc>
              <a:spcBef>
                <a:spcPts val="0"/>
              </a:spcBef>
              <a:spcAft>
                <a:spcPts val="0"/>
              </a:spcAft>
              <a:buClr>
                <a:schemeClr val="dk1"/>
              </a:buClr>
              <a:buSzPts val="1100"/>
              <a:buFont typeface="Arial"/>
              <a:buNone/>
            </a:pPr>
            <a:r>
              <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b="1" lang="en" sz="1100">
                <a:latin typeface="Open Sans"/>
                <a:ea typeface="Open Sans"/>
                <a:cs typeface="Open Sans"/>
                <a:sym typeface="Open Sans"/>
              </a:rPr>
              <a:t>Indicaciones</a:t>
            </a:r>
            <a:r>
              <a:rPr lang="en" sz="1100">
                <a:latin typeface="Open Sans"/>
                <a:ea typeface="Open Sans"/>
                <a:cs typeface="Open Sans"/>
                <a:sym typeface="Open Sans"/>
              </a:rPr>
              <a:t>: Las animaciones se llevan a cabo a medida que el speaker habla.</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b="1"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b="1"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400">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t/>
            </a:r>
            <a:endParaRPr sz="1400">
              <a:latin typeface="Work Sans"/>
              <a:ea typeface="Work Sans"/>
              <a:cs typeface="Work Sans"/>
              <a:sym typeface="Work Sans"/>
            </a:endParaRPr>
          </a:p>
          <a:p>
            <a:pPr indent="-228600" lvl="3" marL="1828800" rtl="0" algn="l">
              <a:lnSpc>
                <a:spcPct val="115000"/>
              </a:lnSpc>
              <a:spcBef>
                <a:spcPts val="0"/>
              </a:spcBef>
              <a:spcAft>
                <a:spcPts val="0"/>
              </a:spcAft>
              <a:buClr>
                <a:schemeClr val="dk1"/>
              </a:buClr>
              <a:buSzPts val="1400"/>
              <a:buFont typeface="Calibri"/>
              <a:buNone/>
            </a:pPr>
            <a:r>
              <a:t/>
            </a:r>
            <a:endParaRPr/>
          </a:p>
          <a:p>
            <a:pPr indent="-228600" lvl="3" marL="1828800" rtl="0" algn="l">
              <a:lnSpc>
                <a:spcPct val="115000"/>
              </a:lnSpc>
              <a:spcBef>
                <a:spcPts val="0"/>
              </a:spcBef>
              <a:spcAft>
                <a:spcPts val="0"/>
              </a:spcAft>
              <a:buClr>
                <a:schemeClr val="dk1"/>
              </a:buClr>
              <a:buSzPts val="1400"/>
              <a:buFont typeface="Calibri"/>
              <a:buNone/>
            </a:pPr>
            <a:r>
              <a:t/>
            </a:r>
            <a:endParaRPr b="1" sz="1100">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23e4f9b78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223e4f9b780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100">
                <a:latin typeface="Open Sans"/>
                <a:ea typeface="Open Sans"/>
                <a:cs typeface="Open Sans"/>
                <a:sym typeface="Open Sans"/>
              </a:rPr>
              <a:t>Tipo de escena: </a:t>
            </a:r>
            <a:r>
              <a:rPr lang="en" sz="1100">
                <a:latin typeface="Open Sans"/>
                <a:ea typeface="Open Sans"/>
                <a:cs typeface="Open Sans"/>
                <a:sym typeface="Open Sans"/>
              </a:rPr>
              <a:t>Escena 3- PPT Compartida + speaker</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b="1" lang="en" sz="1100">
                <a:latin typeface="Open Sans"/>
                <a:ea typeface="Open Sans"/>
                <a:cs typeface="Open Sans"/>
                <a:sym typeface="Open Sans"/>
              </a:rPr>
              <a:t>Clip:</a:t>
            </a:r>
            <a:r>
              <a:rPr lang="en" sz="1100">
                <a:latin typeface="Open Sans"/>
                <a:ea typeface="Open Sans"/>
                <a:cs typeface="Open Sans"/>
                <a:sym typeface="Open Sans"/>
              </a:rPr>
              <a:t> </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b="1" lang="en" sz="1100">
                <a:latin typeface="Open Sans"/>
                <a:ea typeface="Open Sans"/>
                <a:cs typeface="Open Sans"/>
                <a:sym typeface="Open Sans"/>
              </a:rPr>
              <a:t>Guión:</a:t>
            </a:r>
            <a:r>
              <a:rPr lang="en" sz="1100">
                <a:latin typeface="Open Sans"/>
                <a:ea typeface="Open Sans"/>
                <a:cs typeface="Open Sans"/>
                <a:sym typeface="Open Sans"/>
              </a:rPr>
              <a:t> </a:t>
            </a:r>
            <a:br>
              <a:rPr lang="en" sz="1100">
                <a:latin typeface="Open Sans"/>
                <a:ea typeface="Open Sans"/>
                <a:cs typeface="Open Sans"/>
                <a:sym typeface="Open Sans"/>
              </a:rPr>
            </a:br>
            <a:r>
              <a:rPr lang="en" sz="1000">
                <a:highlight>
                  <a:srgbClr val="FFFFFF"/>
                </a:highlight>
                <a:latin typeface="Open Sans"/>
                <a:ea typeface="Open Sans"/>
                <a:cs typeface="Open Sans"/>
                <a:sym typeface="Open Sans"/>
              </a:rPr>
              <a:t>Dentro de una función puede haber una variable que </a:t>
            </a:r>
            <a:r>
              <a:rPr i="1" lang="en" sz="1000" u="sng">
                <a:highlight>
                  <a:srgbClr val="FFFFFF"/>
                </a:highlight>
                <a:latin typeface="Open Sans"/>
                <a:ea typeface="Open Sans"/>
                <a:cs typeface="Open Sans"/>
                <a:sym typeface="Open Sans"/>
              </a:rPr>
              <a:t>solo se pueda utilizar dentro del cuerpo de la función</a:t>
            </a:r>
            <a:r>
              <a:rPr lang="en" sz="1000">
                <a:highlight>
                  <a:srgbClr val="FFFFFF"/>
                </a:highlight>
                <a:latin typeface="Open Sans"/>
                <a:ea typeface="Open Sans"/>
                <a:cs typeface="Open Sans"/>
                <a:sym typeface="Open Sans"/>
              </a:rPr>
              <a:t>, estas son las  </a:t>
            </a:r>
            <a:r>
              <a:rPr b="1" lang="en" sz="1000">
                <a:highlight>
                  <a:srgbClr val="FFFFFF"/>
                </a:highlight>
                <a:latin typeface="Open Sans"/>
                <a:ea typeface="Open Sans"/>
                <a:cs typeface="Open Sans"/>
                <a:sym typeface="Open Sans"/>
              </a:rPr>
              <a:t>variables locales.</a:t>
            </a:r>
            <a:r>
              <a:rPr lang="en" sz="1000">
                <a:highlight>
                  <a:srgbClr val="FFFFFF"/>
                </a:highlight>
                <a:latin typeface="Open Sans"/>
                <a:ea typeface="Open Sans"/>
                <a:cs typeface="Open Sans"/>
                <a:sym typeface="Open Sans"/>
              </a:rPr>
              <a:t> </a:t>
            </a:r>
            <a:endParaRPr sz="1000">
              <a:highlight>
                <a:srgbClr val="FFFFFF"/>
              </a:highlight>
              <a:latin typeface="Open Sans"/>
              <a:ea typeface="Open Sans"/>
              <a:cs typeface="Open Sans"/>
              <a:sym typeface="Open Sans"/>
            </a:endParaRPr>
          </a:p>
          <a:p>
            <a:pPr indent="0" lvl="0" marL="0" rtl="0" algn="just">
              <a:lnSpc>
                <a:spcPct val="115000"/>
              </a:lnSpc>
              <a:spcBef>
                <a:spcPts val="0"/>
              </a:spcBef>
              <a:spcAft>
                <a:spcPts val="0"/>
              </a:spcAft>
              <a:buClr>
                <a:schemeClr val="dk1"/>
              </a:buClr>
              <a:buSzPts val="1100"/>
              <a:buFont typeface="Arial"/>
              <a:buNone/>
            </a:pPr>
            <a:r>
              <a:rPr lang="en" sz="1000">
                <a:highlight>
                  <a:srgbClr val="FFFFFF"/>
                </a:highlight>
                <a:latin typeface="Open Sans"/>
                <a:ea typeface="Open Sans"/>
                <a:cs typeface="Open Sans"/>
                <a:sym typeface="Open Sans"/>
              </a:rPr>
              <a:t>Mientras que las variables en el código desde el cual se llama a la función, son </a:t>
            </a:r>
            <a:r>
              <a:rPr b="1" lang="en" sz="1000">
                <a:highlight>
                  <a:srgbClr val="FFFFFF"/>
                </a:highlight>
                <a:latin typeface="Open Sans"/>
                <a:ea typeface="Open Sans"/>
                <a:cs typeface="Open Sans"/>
                <a:sym typeface="Open Sans"/>
              </a:rPr>
              <a:t>variables globales</a:t>
            </a:r>
            <a:r>
              <a:rPr lang="en" sz="1000">
                <a:highlight>
                  <a:srgbClr val="FFFFFF"/>
                </a:highlight>
                <a:latin typeface="Open Sans"/>
                <a:ea typeface="Open Sans"/>
                <a:cs typeface="Open Sans"/>
                <a:sym typeface="Open Sans"/>
              </a:rPr>
              <a:t>.</a:t>
            </a:r>
            <a:endParaRPr sz="1000">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b="1" sz="10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800">
              <a:latin typeface="Nunito Sans"/>
              <a:ea typeface="Nunito Sans"/>
              <a:cs typeface="Nunito Sans"/>
              <a:sym typeface="Nunito Sans"/>
            </a:endParaRPr>
          </a:p>
          <a:p>
            <a:pPr indent="0" lvl="0" marL="0" rtl="0" algn="l">
              <a:lnSpc>
                <a:spcPct val="100000"/>
              </a:lnSpc>
              <a:spcBef>
                <a:spcPts val="0"/>
              </a:spcBef>
              <a:spcAft>
                <a:spcPts val="0"/>
              </a:spcAft>
              <a:buClr>
                <a:schemeClr val="dk1"/>
              </a:buClr>
              <a:buSzPts val="1100"/>
              <a:buFont typeface="Arial"/>
              <a:buNone/>
            </a:pPr>
            <a:r>
              <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b="1" lang="en" sz="1100">
                <a:latin typeface="Open Sans"/>
                <a:ea typeface="Open Sans"/>
                <a:cs typeface="Open Sans"/>
                <a:sym typeface="Open Sans"/>
              </a:rPr>
              <a:t>Indicaciones</a:t>
            </a:r>
            <a:r>
              <a:rPr lang="en" sz="1100">
                <a:latin typeface="Open Sans"/>
                <a:ea typeface="Open Sans"/>
                <a:cs typeface="Open Sans"/>
                <a:sym typeface="Open Sans"/>
              </a:rPr>
              <a:t>: Las animaciones se llevan a cabo a medida que el speaker habla.</a:t>
            </a:r>
            <a:endParaRPr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b="1"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b="1" sz="11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400">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t/>
            </a:r>
            <a:endParaRPr sz="1400">
              <a:latin typeface="Work Sans"/>
              <a:ea typeface="Work Sans"/>
              <a:cs typeface="Work Sans"/>
              <a:sym typeface="Work Sans"/>
            </a:endParaRPr>
          </a:p>
          <a:p>
            <a:pPr indent="-228600" lvl="3" marL="1828800" rtl="0" algn="l">
              <a:lnSpc>
                <a:spcPct val="115000"/>
              </a:lnSpc>
              <a:spcBef>
                <a:spcPts val="0"/>
              </a:spcBef>
              <a:spcAft>
                <a:spcPts val="0"/>
              </a:spcAft>
              <a:buClr>
                <a:schemeClr val="dk1"/>
              </a:buClr>
              <a:buSzPts val="1400"/>
              <a:buFont typeface="Calibri"/>
              <a:buNone/>
            </a:pPr>
            <a:r>
              <a:t/>
            </a:r>
            <a:endParaRPr/>
          </a:p>
          <a:p>
            <a:pPr indent="-228600" lvl="3" marL="1828800" rtl="0" algn="l">
              <a:lnSpc>
                <a:spcPct val="115000"/>
              </a:lnSpc>
              <a:spcBef>
                <a:spcPts val="0"/>
              </a:spcBef>
              <a:spcAft>
                <a:spcPts val="0"/>
              </a:spcAft>
              <a:buClr>
                <a:schemeClr val="dk1"/>
              </a:buClr>
              <a:buSzPts val="1400"/>
              <a:buFont typeface="Calibri"/>
              <a:buNone/>
            </a:pPr>
            <a:r>
              <a:t/>
            </a:r>
            <a:endParaRPr b="1" sz="1100">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136332c5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24136332c5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2d641cd0a5_0_1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2d641cd0a5_0_1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2d641cd0a5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22d641cd0a5_0_1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43019e957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243019e957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23e4f9b78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23e4f9b78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23e4f9b78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23e4f9b78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2d641cd0a5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22d641cd0a5_0_1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43019e957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43019e9571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43019e957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243019e9571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43019e957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243019e9571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437d6b6b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2437d6b6b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Corriente subjetivista:</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br>
              <a:rPr lang="en">
                <a:solidFill>
                  <a:schemeClr val="dk1"/>
                </a:solidFill>
              </a:rPr>
            </a:br>
            <a:r>
              <a:rPr lang="en">
                <a:solidFill>
                  <a:schemeClr val="dk1"/>
                </a:solidFill>
              </a:rPr>
              <a:t>En la corriente subjetivista (interpretación de la probabilidad que es muy empleada en el estudio del análisis de decisiones) se asignan probabilidades a eventos basándose en el conocimiento o experiencia que cada persona tiene sobre el experimento; por tanto, la probabilidad asignada está sujeta al conocimiento que el científico tenga con respecto al fenómeno estudiado. De este modo, para un mismo experimento las probabilidades asignadas por diferentes personas pueden ser distintas.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d6548f873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1d6548f8739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highlight>
                <a:srgbClr val="93C47D"/>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43019e957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43019e957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437d6b6b0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2437d6b6b0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Corriente subjetivista:</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br>
              <a:rPr lang="en">
                <a:solidFill>
                  <a:schemeClr val="dk1"/>
                </a:solidFill>
              </a:rPr>
            </a:br>
            <a:r>
              <a:rPr lang="en">
                <a:solidFill>
                  <a:schemeClr val="dk1"/>
                </a:solidFill>
              </a:rPr>
              <a:t>En la corriente subjetivista (interpretación de la probabilidad que es muy empleada en el estudio del análisis de decisiones) se asignan probabilidades a eventos basándose en el conocimiento o experiencia que cada persona tiene sobre el experimento; por tanto, la probabilidad asignada está sujeta al conocimiento que el científico tenga con respecto al fenómeno estudiado. De este modo, para un mismo experimento las probabilidades asignadas por diferentes personas pueden ser distintas.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437d6b6b0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2437d6b6b00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2d641cd0a5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2d641cd0a5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01111ff978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201111ff978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199bd7afcb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2199bd7afcb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Nota: se requiere dar una resumen de lo visto en la lecture. Se pueden agregar más diapositivas, según los requerimientos de la clase. Aquí se dejan algunas diapositivas de resumen.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d684b81ce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1d684b81ce8_0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Agregar los conceptos vistos.</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4136332c5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4136332c5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1920 x 1080</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4136332c5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4136332c5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d155fbd7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1d155fbd7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highlight>
                  <a:schemeClr val="lt1"/>
                </a:highlight>
              </a:rPr>
              <a:t>Tu feedback es muy importante.</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Es importante recordar que al final de cada Homework o Guia de clase, tendrás acceso a un formulario para reportar mejoras (o errores) de los recursos educativos que vas usando y de esta forma podremos accionar y mejorar la experiencia de ustedes y los que vendrán. </a:t>
            </a:r>
            <a:endParaRPr>
              <a:solidFill>
                <a:schemeClr val="dk1"/>
              </a:solidFill>
              <a:highlight>
                <a:schemeClr val="lt1"/>
              </a:highlight>
            </a:endParaRPr>
          </a:p>
          <a:p>
            <a:pPr indent="0" lvl="0" marL="0" rtl="0" algn="l">
              <a:lnSpc>
                <a:spcPct val="100000"/>
              </a:lnSpc>
              <a:spcBef>
                <a:spcPts val="0"/>
              </a:spcBef>
              <a:spcAft>
                <a:spcPts val="0"/>
              </a:spcAft>
              <a:buNone/>
            </a:pPr>
            <a:r>
              <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(Recomendamos que el instructor pueda abrir el formulario)</a:t>
            </a:r>
            <a:endParaRPr>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d6548f873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1d6548f873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d6548f87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1d6548f8739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d6548f873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1d6548f8739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2d641cd0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22d641cd0a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437d6b6b0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437d6b6b00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22e87b91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22e87b918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22e87b918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222e87b918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2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2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9" name="Shape 409"/>
        <p:cNvGrpSpPr/>
        <p:nvPr/>
      </p:nvGrpSpPr>
      <p:grpSpPr>
        <a:xfrm>
          <a:off x="0" y="0"/>
          <a:ext cx="0" cy="0"/>
          <a:chOff x="0" y="0"/>
          <a:chExt cx="0" cy="0"/>
        </a:xfrm>
      </p:grpSpPr>
      <p:sp>
        <p:nvSpPr>
          <p:cNvPr id="410" name="Google Shape;410;p104"/>
          <p:cNvSpPr txBox="1"/>
          <p:nvPr>
            <p:ph type="ctrTitle"/>
          </p:nvPr>
        </p:nvSpPr>
        <p:spPr>
          <a:xfrm>
            <a:off x="311708" y="744575"/>
            <a:ext cx="8520600" cy="2052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1" name="Google Shape;411;p104"/>
          <p:cNvSpPr txBox="1"/>
          <p:nvPr>
            <p:ph idx="1" type="subTitle"/>
          </p:nvPr>
        </p:nvSpPr>
        <p:spPr>
          <a:xfrm>
            <a:off x="311700" y="2834125"/>
            <a:ext cx="8520600" cy="79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2" name="Google Shape;412;p104"/>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3" name="Shape 413"/>
        <p:cNvGrpSpPr/>
        <p:nvPr/>
      </p:nvGrpSpPr>
      <p:grpSpPr>
        <a:xfrm>
          <a:off x="0" y="0"/>
          <a:ext cx="0" cy="0"/>
          <a:chOff x="0" y="0"/>
          <a:chExt cx="0" cy="0"/>
        </a:xfrm>
      </p:grpSpPr>
      <p:sp>
        <p:nvSpPr>
          <p:cNvPr id="414" name="Google Shape;414;p10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5" name="Google Shape;415;p105"/>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6" name="Shape 416"/>
        <p:cNvGrpSpPr/>
        <p:nvPr/>
      </p:nvGrpSpPr>
      <p:grpSpPr>
        <a:xfrm>
          <a:off x="0" y="0"/>
          <a:ext cx="0" cy="0"/>
          <a:chOff x="0" y="0"/>
          <a:chExt cx="0" cy="0"/>
        </a:xfrm>
      </p:grpSpPr>
      <p:sp>
        <p:nvSpPr>
          <p:cNvPr id="417" name="Google Shape;417;p10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8" name="Google Shape;418;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419" name="Google Shape;419;p10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0" name="Shape 420"/>
        <p:cNvGrpSpPr/>
        <p:nvPr/>
      </p:nvGrpSpPr>
      <p:grpSpPr>
        <a:xfrm>
          <a:off x="0" y="0"/>
          <a:ext cx="0" cy="0"/>
          <a:chOff x="0" y="0"/>
          <a:chExt cx="0" cy="0"/>
        </a:xfrm>
      </p:grpSpPr>
      <p:sp>
        <p:nvSpPr>
          <p:cNvPr id="421" name="Google Shape;421;p10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2" name="Google Shape;422;p10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3" name="Google Shape;423;p10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4" name="Google Shape;424;p107"/>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5" name="Shape 425"/>
        <p:cNvGrpSpPr/>
        <p:nvPr/>
      </p:nvGrpSpPr>
      <p:grpSpPr>
        <a:xfrm>
          <a:off x="0" y="0"/>
          <a:ext cx="0" cy="0"/>
          <a:chOff x="0" y="0"/>
          <a:chExt cx="0" cy="0"/>
        </a:xfrm>
      </p:grpSpPr>
      <p:sp>
        <p:nvSpPr>
          <p:cNvPr id="426" name="Google Shape;426;p10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7" name="Google Shape;427;p108"/>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8" name="Shape 428"/>
        <p:cNvGrpSpPr/>
        <p:nvPr/>
      </p:nvGrpSpPr>
      <p:grpSpPr>
        <a:xfrm>
          <a:off x="0" y="0"/>
          <a:ext cx="0" cy="0"/>
          <a:chOff x="0" y="0"/>
          <a:chExt cx="0" cy="0"/>
        </a:xfrm>
      </p:grpSpPr>
      <p:sp>
        <p:nvSpPr>
          <p:cNvPr id="429" name="Google Shape;429;p10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0" name="Google Shape;430;p109"/>
          <p:cNvSpPr txBox="1"/>
          <p:nvPr>
            <p:ph idx="1" type="body"/>
          </p:nvPr>
        </p:nvSpPr>
        <p:spPr>
          <a:xfrm>
            <a:off x="311700" y="1389600"/>
            <a:ext cx="2808000" cy="31797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31" name="Google Shape;431;p109"/>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2" name="Shape 432"/>
        <p:cNvGrpSpPr/>
        <p:nvPr/>
      </p:nvGrpSpPr>
      <p:grpSpPr>
        <a:xfrm>
          <a:off x="0" y="0"/>
          <a:ext cx="0" cy="0"/>
          <a:chOff x="0" y="0"/>
          <a:chExt cx="0" cy="0"/>
        </a:xfrm>
      </p:grpSpPr>
      <p:sp>
        <p:nvSpPr>
          <p:cNvPr id="433" name="Google Shape;433;p1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4" name="Google Shape;434;p110"/>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5" name="Shape 435"/>
        <p:cNvGrpSpPr/>
        <p:nvPr/>
      </p:nvGrpSpPr>
      <p:grpSpPr>
        <a:xfrm>
          <a:off x="0" y="0"/>
          <a:ext cx="0" cy="0"/>
          <a:chOff x="0" y="0"/>
          <a:chExt cx="0" cy="0"/>
        </a:xfrm>
      </p:grpSpPr>
      <p:sp>
        <p:nvSpPr>
          <p:cNvPr id="436" name="Google Shape;436;p1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1"/>
          <p:cNvSpPr txBox="1"/>
          <p:nvPr>
            <p:ph type="title"/>
          </p:nvPr>
        </p:nvSpPr>
        <p:spPr>
          <a:xfrm>
            <a:off x="265500" y="1233175"/>
            <a:ext cx="40455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8" name="Google Shape;438;p111"/>
          <p:cNvSpPr txBox="1"/>
          <p:nvPr>
            <p:ph idx="1" type="subTitle"/>
          </p:nvPr>
        </p:nvSpPr>
        <p:spPr>
          <a:xfrm>
            <a:off x="265500" y="2803075"/>
            <a:ext cx="40455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9" name="Google Shape;439;p1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440" name="Google Shape;440;p111"/>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1" name="Shape 441"/>
        <p:cNvGrpSpPr/>
        <p:nvPr/>
      </p:nvGrpSpPr>
      <p:grpSpPr>
        <a:xfrm>
          <a:off x="0" y="0"/>
          <a:ext cx="0" cy="0"/>
          <a:chOff x="0" y="0"/>
          <a:chExt cx="0" cy="0"/>
        </a:xfrm>
      </p:grpSpPr>
      <p:sp>
        <p:nvSpPr>
          <p:cNvPr id="442" name="Google Shape;442;p11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43" name="Google Shape;443;p112"/>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4" name="Shape 444"/>
        <p:cNvGrpSpPr/>
        <p:nvPr/>
      </p:nvGrpSpPr>
      <p:grpSpPr>
        <a:xfrm>
          <a:off x="0" y="0"/>
          <a:ext cx="0" cy="0"/>
          <a:chOff x="0" y="0"/>
          <a:chExt cx="0" cy="0"/>
        </a:xfrm>
      </p:grpSpPr>
      <p:sp>
        <p:nvSpPr>
          <p:cNvPr id="445" name="Google Shape;445;p113"/>
          <p:cNvSpPr txBox="1"/>
          <p:nvPr>
            <p:ph hasCustomPrompt="1" type="title"/>
          </p:nvPr>
        </p:nvSpPr>
        <p:spPr>
          <a:xfrm>
            <a:off x="311700" y="1106125"/>
            <a:ext cx="8520600" cy="1963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6" name="Google Shape;446;p11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447" name="Google Shape;447;p11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8" name="Shape 448"/>
        <p:cNvGrpSpPr/>
        <p:nvPr/>
      </p:nvGrpSpPr>
      <p:grpSpPr>
        <a:xfrm>
          <a:off x="0" y="0"/>
          <a:ext cx="0" cy="0"/>
          <a:chOff x="0" y="0"/>
          <a:chExt cx="0" cy="0"/>
        </a:xfrm>
      </p:grpSpPr>
      <p:sp>
        <p:nvSpPr>
          <p:cNvPr id="449" name="Google Shape;449;p114"/>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50" name="Shape 450"/>
        <p:cNvGrpSpPr/>
        <p:nvPr/>
      </p:nvGrpSpPr>
      <p:grpSpPr>
        <a:xfrm>
          <a:off x="0" y="0"/>
          <a:ext cx="0" cy="0"/>
          <a:chOff x="0" y="0"/>
          <a:chExt cx="0" cy="0"/>
        </a:xfrm>
      </p:grpSpPr>
      <p:sp>
        <p:nvSpPr>
          <p:cNvPr id="451" name="Google Shape;451;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52" name="Google Shape;452;p11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453" name="Shape 453"/>
        <p:cNvGrpSpPr/>
        <p:nvPr/>
      </p:nvGrpSpPr>
      <p:grpSpPr>
        <a:xfrm>
          <a:off x="0" y="0"/>
          <a:ext cx="0" cy="0"/>
          <a:chOff x="0" y="0"/>
          <a:chExt cx="0" cy="0"/>
        </a:xfrm>
      </p:grpSpPr>
      <p:sp>
        <p:nvSpPr>
          <p:cNvPr id="454" name="Google Shape;454;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55" name="Google Shape;455;p11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456" name="Shape 456"/>
        <p:cNvGrpSpPr/>
        <p:nvPr/>
      </p:nvGrpSpPr>
      <p:grpSpPr>
        <a:xfrm>
          <a:off x="0" y="0"/>
          <a:ext cx="0" cy="0"/>
          <a:chOff x="0" y="0"/>
          <a:chExt cx="0" cy="0"/>
        </a:xfrm>
      </p:grpSpPr>
      <p:sp>
        <p:nvSpPr>
          <p:cNvPr id="457" name="Google Shape;457;p117"/>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8" name="Google Shape;458;p117"/>
          <p:cNvSpPr txBox="1"/>
          <p:nvPr/>
        </p:nvSpPr>
        <p:spPr>
          <a:xfrm flipH="1" rot="-60343">
            <a:off x="1673474" y="1576480"/>
            <a:ext cx="5794193" cy="891142"/>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t/>
            </a:r>
            <a:endParaRPr sz="5400">
              <a:solidFill>
                <a:srgbClr val="222222"/>
              </a:solidFill>
              <a:latin typeface="Anybody Black"/>
              <a:ea typeface="Anybody Black"/>
              <a:cs typeface="Anybody Black"/>
              <a:sym typeface="Anybody Black"/>
            </a:endParaRPr>
          </a:p>
        </p:txBody>
      </p:sp>
      <p:sp>
        <p:nvSpPr>
          <p:cNvPr id="459" name="Google Shape;459;p117"/>
          <p:cNvSpPr/>
          <p:nvPr/>
        </p:nvSpPr>
        <p:spPr>
          <a:xfrm rot="59969">
            <a:off x="1833340" y="3213699"/>
            <a:ext cx="5486335" cy="457272"/>
          </a:xfrm>
          <a:prstGeom prst="roundRect">
            <a:avLst>
              <a:gd fmla="val 50000" name="adj"/>
            </a:avLst>
          </a:prstGeom>
          <a:no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3" name="Shape 53"/>
        <p:cNvGrpSpPr/>
        <p:nvPr/>
      </p:nvGrpSpPr>
      <p:grpSpPr>
        <a:xfrm>
          <a:off x="0" y="0"/>
          <a:ext cx="0" cy="0"/>
          <a:chOff x="0" y="0"/>
          <a:chExt cx="0" cy="0"/>
        </a:xfrm>
      </p:grpSpPr>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56" name="Shape 56"/>
        <p:cNvGrpSpPr/>
        <p:nvPr/>
      </p:nvGrpSpPr>
      <p:grpSpPr>
        <a:xfrm>
          <a:off x="0" y="0"/>
          <a:ext cx="0" cy="0"/>
          <a:chOff x="0" y="0"/>
          <a:chExt cx="0" cy="0"/>
        </a:xfrm>
      </p:grpSpPr>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59" name="Shape 59"/>
        <p:cNvGrpSpPr/>
        <p:nvPr/>
      </p:nvGrpSpPr>
      <p:grpSpPr>
        <a:xfrm>
          <a:off x="0" y="0"/>
          <a:ext cx="0" cy="0"/>
          <a:chOff x="0" y="0"/>
          <a:chExt cx="0" cy="0"/>
        </a:xfrm>
      </p:grpSpPr>
      <p:sp>
        <p:nvSpPr>
          <p:cNvPr id="60" name="Google Shape;6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62" name="Shape 62"/>
        <p:cNvGrpSpPr/>
        <p:nvPr/>
      </p:nvGrpSpPr>
      <p:grpSpPr>
        <a:xfrm>
          <a:off x="0" y="0"/>
          <a:ext cx="0" cy="0"/>
          <a:chOff x="0" y="0"/>
          <a:chExt cx="0" cy="0"/>
        </a:xfrm>
      </p:grpSpPr>
      <p:sp>
        <p:nvSpPr>
          <p:cNvPr id="63" name="Google Shape;6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65" name="Shape 65"/>
        <p:cNvGrpSpPr/>
        <p:nvPr/>
      </p:nvGrpSpPr>
      <p:grpSpPr>
        <a:xfrm>
          <a:off x="0" y="0"/>
          <a:ext cx="0" cy="0"/>
          <a:chOff x="0" y="0"/>
          <a:chExt cx="0" cy="0"/>
        </a:xfrm>
      </p:grpSpPr>
      <p:sp>
        <p:nvSpPr>
          <p:cNvPr id="66" name="Google Shape;6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18"/>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68" name="Shape 68"/>
        <p:cNvGrpSpPr/>
        <p:nvPr/>
      </p:nvGrpSpPr>
      <p:grpSpPr>
        <a:xfrm>
          <a:off x="0" y="0"/>
          <a:ext cx="0" cy="0"/>
          <a:chOff x="0" y="0"/>
          <a:chExt cx="0" cy="0"/>
        </a:xfrm>
      </p:grpSpPr>
      <p:sp>
        <p:nvSpPr>
          <p:cNvPr id="69" name="Google Shape;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71" name="Shape 71"/>
        <p:cNvGrpSpPr/>
        <p:nvPr/>
      </p:nvGrpSpPr>
      <p:grpSpPr>
        <a:xfrm>
          <a:off x="0" y="0"/>
          <a:ext cx="0" cy="0"/>
          <a:chOff x="0" y="0"/>
          <a:chExt cx="0" cy="0"/>
        </a:xfrm>
      </p:grpSpPr>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2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74" name="Shape 74"/>
        <p:cNvGrpSpPr/>
        <p:nvPr/>
      </p:nvGrpSpPr>
      <p:grpSpPr>
        <a:xfrm>
          <a:off x="0" y="0"/>
          <a:ext cx="0" cy="0"/>
          <a:chOff x="0" y="0"/>
          <a:chExt cx="0" cy="0"/>
        </a:xfrm>
      </p:grpSpPr>
      <p:sp>
        <p:nvSpPr>
          <p:cNvPr id="75" name="Google Shape;7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2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1">
  <p:cSld name="SECTION_HEADER_2">
    <p:bg>
      <p:bgPr>
        <a:solidFill>
          <a:schemeClr val="dk1"/>
        </a:solidFill>
      </p:bgPr>
    </p:bg>
    <p:spTree>
      <p:nvGrpSpPr>
        <p:cNvPr id="77" name="Shape 77"/>
        <p:cNvGrpSpPr/>
        <p:nvPr/>
      </p:nvGrpSpPr>
      <p:grpSpPr>
        <a:xfrm>
          <a:off x="0" y="0"/>
          <a:ext cx="0" cy="0"/>
          <a:chOff x="0" y="0"/>
          <a:chExt cx="0" cy="0"/>
        </a:xfrm>
      </p:grpSpPr>
      <p:sp>
        <p:nvSpPr>
          <p:cNvPr id="78" name="Google Shape;7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2"/>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80" name="Shape 80"/>
        <p:cNvGrpSpPr/>
        <p:nvPr/>
      </p:nvGrpSpPr>
      <p:grpSpPr>
        <a:xfrm>
          <a:off x="0" y="0"/>
          <a:ext cx="0" cy="0"/>
          <a:chOff x="0" y="0"/>
          <a:chExt cx="0" cy="0"/>
        </a:xfrm>
      </p:grpSpPr>
      <p:sp>
        <p:nvSpPr>
          <p:cNvPr id="81" name="Google Shape;8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2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83" name="Shape 83"/>
        <p:cNvGrpSpPr/>
        <p:nvPr/>
      </p:nvGrpSpPr>
      <p:grpSpPr>
        <a:xfrm>
          <a:off x="0" y="0"/>
          <a:ext cx="0" cy="0"/>
          <a:chOff x="0" y="0"/>
          <a:chExt cx="0" cy="0"/>
        </a:xfrm>
      </p:grpSpPr>
      <p:sp>
        <p:nvSpPr>
          <p:cNvPr id="84" name="Google Shape;8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2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1">
  <p:cSld name="TITLE_AND_BODY_11">
    <p:spTree>
      <p:nvGrpSpPr>
        <p:cNvPr id="86" name="Shape 86"/>
        <p:cNvGrpSpPr/>
        <p:nvPr/>
      </p:nvGrpSpPr>
      <p:grpSpPr>
        <a:xfrm>
          <a:off x="0" y="0"/>
          <a:ext cx="0" cy="0"/>
          <a:chOff x="0" y="0"/>
          <a:chExt cx="0" cy="0"/>
        </a:xfrm>
      </p:grpSpPr>
      <p:sp>
        <p:nvSpPr>
          <p:cNvPr id="87" name="Google Shape;8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2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2">
  <p:cSld name="SECTION_HEADER_3">
    <p:bg>
      <p:bgPr>
        <a:solidFill>
          <a:schemeClr val="dk1"/>
        </a:solidFill>
      </p:bgPr>
    </p:bg>
    <p:spTree>
      <p:nvGrpSpPr>
        <p:cNvPr id="89" name="Shape 89"/>
        <p:cNvGrpSpPr/>
        <p:nvPr/>
      </p:nvGrpSpPr>
      <p:grpSpPr>
        <a:xfrm>
          <a:off x="0" y="0"/>
          <a:ext cx="0" cy="0"/>
          <a:chOff x="0" y="0"/>
          <a:chExt cx="0" cy="0"/>
        </a:xfrm>
      </p:grpSpPr>
      <p:sp>
        <p:nvSpPr>
          <p:cNvPr id="90" name="Google Shape;9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6"/>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2">
  <p:cSld name="TITLE_AND_BODY_12">
    <p:spTree>
      <p:nvGrpSpPr>
        <p:cNvPr id="92" name="Shape 92"/>
        <p:cNvGrpSpPr/>
        <p:nvPr/>
      </p:nvGrpSpPr>
      <p:grpSpPr>
        <a:xfrm>
          <a:off x="0" y="0"/>
          <a:ext cx="0" cy="0"/>
          <a:chOff x="0" y="0"/>
          <a:chExt cx="0" cy="0"/>
        </a:xfrm>
      </p:grpSpPr>
      <p:sp>
        <p:nvSpPr>
          <p:cNvPr id="93" name="Google Shape;9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95" name="Shape 95"/>
        <p:cNvGrpSpPr/>
        <p:nvPr/>
      </p:nvGrpSpPr>
      <p:grpSpPr>
        <a:xfrm>
          <a:off x="0" y="0"/>
          <a:ext cx="0" cy="0"/>
          <a:chOff x="0" y="0"/>
          <a:chExt cx="0" cy="0"/>
        </a:xfrm>
      </p:grpSpPr>
      <p:sp>
        <p:nvSpPr>
          <p:cNvPr id="96" name="Google Shape;9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2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4">
  <p:cSld name="TITLE_AND_BODY_14">
    <p:spTree>
      <p:nvGrpSpPr>
        <p:cNvPr id="98" name="Shape 98"/>
        <p:cNvGrpSpPr/>
        <p:nvPr/>
      </p:nvGrpSpPr>
      <p:grpSpPr>
        <a:xfrm>
          <a:off x="0" y="0"/>
          <a:ext cx="0" cy="0"/>
          <a:chOff x="0" y="0"/>
          <a:chExt cx="0" cy="0"/>
        </a:xfrm>
      </p:grpSpPr>
      <p:sp>
        <p:nvSpPr>
          <p:cNvPr id="99" name="Google Shape;9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 name="Shape 101"/>
        <p:cNvGrpSpPr/>
        <p:nvPr/>
      </p:nvGrpSpPr>
      <p:grpSpPr>
        <a:xfrm>
          <a:off x="0" y="0"/>
          <a:ext cx="0" cy="0"/>
          <a:chOff x="0" y="0"/>
          <a:chExt cx="0" cy="0"/>
        </a:xfrm>
      </p:grpSpPr>
      <p:sp>
        <p:nvSpPr>
          <p:cNvPr id="102" name="Google Shape;10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3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04" name="Google Shape;104;p3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p:cSld name="TITLE_1">
    <p:spTree>
      <p:nvGrpSpPr>
        <p:cNvPr id="105" name="Shape 105"/>
        <p:cNvGrpSpPr/>
        <p:nvPr/>
      </p:nvGrpSpPr>
      <p:grpSpPr>
        <a:xfrm>
          <a:off x="0" y="0"/>
          <a:ext cx="0" cy="0"/>
          <a:chOff x="0" y="0"/>
          <a:chExt cx="0" cy="0"/>
        </a:xfrm>
      </p:grpSpPr>
      <p:pic>
        <p:nvPicPr>
          <p:cNvPr id="106" name="Google Shape;106;p31"/>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07" name="Google Shape;10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31"/>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09" name="Google Shape;109;p31"/>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0" name="Google Shape;110;p31"/>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1" name="Google Shape;111;p31"/>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1">
  <p:cSld name="TITLE_2">
    <p:spTree>
      <p:nvGrpSpPr>
        <p:cNvPr id="112" name="Shape 112"/>
        <p:cNvGrpSpPr/>
        <p:nvPr/>
      </p:nvGrpSpPr>
      <p:grpSpPr>
        <a:xfrm>
          <a:off x="0" y="0"/>
          <a:ext cx="0" cy="0"/>
          <a:chOff x="0" y="0"/>
          <a:chExt cx="0" cy="0"/>
        </a:xfrm>
      </p:grpSpPr>
      <p:pic>
        <p:nvPicPr>
          <p:cNvPr id="113" name="Google Shape;113;p32"/>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14" name="Google Shape;11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32"/>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16" name="Google Shape;116;p32"/>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7" name="Google Shape;117;p32"/>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8" name="Google Shape;118;p32"/>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5">
  <p:cSld name="TITLE_AND_BODY_15">
    <p:spTree>
      <p:nvGrpSpPr>
        <p:cNvPr id="119" name="Shape 119"/>
        <p:cNvGrpSpPr/>
        <p:nvPr/>
      </p:nvGrpSpPr>
      <p:grpSpPr>
        <a:xfrm>
          <a:off x="0" y="0"/>
          <a:ext cx="0" cy="0"/>
          <a:chOff x="0" y="0"/>
          <a:chExt cx="0" cy="0"/>
        </a:xfrm>
      </p:grpSpPr>
      <p:sp>
        <p:nvSpPr>
          <p:cNvPr id="120" name="Google Shape;12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3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16">
    <p:spTree>
      <p:nvGrpSpPr>
        <p:cNvPr id="122" name="Shape 122"/>
        <p:cNvGrpSpPr/>
        <p:nvPr/>
      </p:nvGrpSpPr>
      <p:grpSpPr>
        <a:xfrm>
          <a:off x="0" y="0"/>
          <a:ext cx="0" cy="0"/>
          <a:chOff x="0" y="0"/>
          <a:chExt cx="0" cy="0"/>
        </a:xfrm>
      </p:grpSpPr>
      <p:sp>
        <p:nvSpPr>
          <p:cNvPr id="123" name="Google Shape;1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3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25" name="Shape 125"/>
        <p:cNvGrpSpPr/>
        <p:nvPr/>
      </p:nvGrpSpPr>
      <p:grpSpPr>
        <a:xfrm>
          <a:off x="0" y="0"/>
          <a:ext cx="0" cy="0"/>
          <a:chOff x="0" y="0"/>
          <a:chExt cx="0" cy="0"/>
        </a:xfrm>
      </p:grpSpPr>
      <p:sp>
        <p:nvSpPr>
          <p:cNvPr id="126" name="Google Shape;1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35"/>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28" name="Google Shape;128;p35"/>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7">
  <p:cSld name="TITLE_AND_BODY_17">
    <p:spTree>
      <p:nvGrpSpPr>
        <p:cNvPr id="129" name="Shape 129"/>
        <p:cNvGrpSpPr/>
        <p:nvPr/>
      </p:nvGrpSpPr>
      <p:grpSpPr>
        <a:xfrm>
          <a:off x="0" y="0"/>
          <a:ext cx="0" cy="0"/>
          <a:chOff x="0" y="0"/>
          <a:chExt cx="0" cy="0"/>
        </a:xfrm>
      </p:grpSpPr>
      <p:sp>
        <p:nvSpPr>
          <p:cNvPr id="130" name="Google Shape;1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3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cSld name="TITLE_AND_BODY_18">
    <p:spTree>
      <p:nvGrpSpPr>
        <p:cNvPr id="132" name="Shape 132"/>
        <p:cNvGrpSpPr/>
        <p:nvPr/>
      </p:nvGrpSpPr>
      <p:grpSpPr>
        <a:xfrm>
          <a:off x="0" y="0"/>
          <a:ext cx="0" cy="0"/>
          <a:chOff x="0" y="0"/>
          <a:chExt cx="0" cy="0"/>
        </a:xfrm>
      </p:grpSpPr>
      <p:sp>
        <p:nvSpPr>
          <p:cNvPr id="133" name="Google Shape;13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4" name="Google Shape;134;p3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9">
  <p:cSld name="TITLE_AND_BODY_19">
    <p:spTree>
      <p:nvGrpSpPr>
        <p:cNvPr id="135" name="Shape 135"/>
        <p:cNvGrpSpPr/>
        <p:nvPr/>
      </p:nvGrpSpPr>
      <p:grpSpPr>
        <a:xfrm>
          <a:off x="0" y="0"/>
          <a:ext cx="0" cy="0"/>
          <a:chOff x="0" y="0"/>
          <a:chExt cx="0" cy="0"/>
        </a:xfrm>
      </p:grpSpPr>
      <p:sp>
        <p:nvSpPr>
          <p:cNvPr id="136" name="Google Shape;13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7" name="Google Shape;137;p3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0">
  <p:cSld name="TITLE_AND_BODY_20">
    <p:spTree>
      <p:nvGrpSpPr>
        <p:cNvPr id="138" name="Shape 138"/>
        <p:cNvGrpSpPr/>
        <p:nvPr/>
      </p:nvGrpSpPr>
      <p:grpSpPr>
        <a:xfrm>
          <a:off x="0" y="0"/>
          <a:ext cx="0" cy="0"/>
          <a:chOff x="0" y="0"/>
          <a:chExt cx="0" cy="0"/>
        </a:xfrm>
      </p:grpSpPr>
      <p:sp>
        <p:nvSpPr>
          <p:cNvPr id="139" name="Google Shape;13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3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3">
    <p:spTree>
      <p:nvGrpSpPr>
        <p:cNvPr id="141" name="Shape 141"/>
        <p:cNvGrpSpPr/>
        <p:nvPr/>
      </p:nvGrpSpPr>
      <p:grpSpPr>
        <a:xfrm>
          <a:off x="0" y="0"/>
          <a:ext cx="0" cy="0"/>
          <a:chOff x="0" y="0"/>
          <a:chExt cx="0" cy="0"/>
        </a:xfrm>
      </p:grpSpPr>
      <p:sp>
        <p:nvSpPr>
          <p:cNvPr id="142" name="Google Shape;14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4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44" name="Google Shape;144;p4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9" name="Shape 149"/>
        <p:cNvGrpSpPr/>
        <p:nvPr/>
      </p:nvGrpSpPr>
      <p:grpSpPr>
        <a:xfrm>
          <a:off x="0" y="0"/>
          <a:ext cx="0" cy="0"/>
          <a:chOff x="0" y="0"/>
          <a:chExt cx="0" cy="0"/>
        </a:xfrm>
      </p:grpSpPr>
      <p:sp>
        <p:nvSpPr>
          <p:cNvPr id="150" name="Google Shape;150;p4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4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3" name="Shape 153"/>
        <p:cNvGrpSpPr/>
        <p:nvPr/>
      </p:nvGrpSpPr>
      <p:grpSpPr>
        <a:xfrm>
          <a:off x="0" y="0"/>
          <a:ext cx="0" cy="0"/>
          <a:chOff x="0" y="0"/>
          <a:chExt cx="0" cy="0"/>
        </a:xfrm>
      </p:grpSpPr>
      <p:sp>
        <p:nvSpPr>
          <p:cNvPr id="154" name="Google Shape;154;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5" name="Google Shape;1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 name="Shape 156"/>
        <p:cNvGrpSpPr/>
        <p:nvPr/>
      </p:nvGrpSpPr>
      <p:grpSpPr>
        <a:xfrm>
          <a:off x="0" y="0"/>
          <a:ext cx="0" cy="0"/>
          <a:chOff x="0" y="0"/>
          <a:chExt cx="0" cy="0"/>
        </a:xfrm>
      </p:grpSpPr>
      <p:sp>
        <p:nvSpPr>
          <p:cNvPr id="157" name="Google Shape;157;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9" name="Google Shape;15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4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3" name="Google Shape;163;p4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4" name="Google Shape;16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5" name="Shape 165"/>
        <p:cNvGrpSpPr/>
        <p:nvPr/>
      </p:nvGrpSpPr>
      <p:grpSpPr>
        <a:xfrm>
          <a:off x="0" y="0"/>
          <a:ext cx="0" cy="0"/>
          <a:chOff x="0" y="0"/>
          <a:chExt cx="0" cy="0"/>
        </a:xfrm>
      </p:grpSpPr>
      <p:sp>
        <p:nvSpPr>
          <p:cNvPr id="166" name="Google Shape;166;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 name="Google Shape;16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8" name="Shape 168"/>
        <p:cNvGrpSpPr/>
        <p:nvPr/>
      </p:nvGrpSpPr>
      <p:grpSpPr>
        <a:xfrm>
          <a:off x="0" y="0"/>
          <a:ext cx="0" cy="0"/>
          <a:chOff x="0" y="0"/>
          <a:chExt cx="0" cy="0"/>
        </a:xfrm>
      </p:grpSpPr>
      <p:sp>
        <p:nvSpPr>
          <p:cNvPr id="169" name="Google Shape;169;p4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4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1" name="Google Shape;17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2" name="Shape 172"/>
        <p:cNvGrpSpPr/>
        <p:nvPr/>
      </p:nvGrpSpPr>
      <p:grpSpPr>
        <a:xfrm>
          <a:off x="0" y="0"/>
          <a:ext cx="0" cy="0"/>
          <a:chOff x="0" y="0"/>
          <a:chExt cx="0" cy="0"/>
        </a:xfrm>
      </p:grpSpPr>
      <p:sp>
        <p:nvSpPr>
          <p:cNvPr id="173" name="Google Shape;173;p4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4" name="Google Shape;17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5" name="Shape 175"/>
        <p:cNvGrpSpPr/>
        <p:nvPr/>
      </p:nvGrpSpPr>
      <p:grpSpPr>
        <a:xfrm>
          <a:off x="0" y="0"/>
          <a:ext cx="0" cy="0"/>
          <a:chOff x="0" y="0"/>
          <a:chExt cx="0" cy="0"/>
        </a:xfrm>
      </p:grpSpPr>
      <p:sp>
        <p:nvSpPr>
          <p:cNvPr id="176" name="Google Shape;176;p4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8" name="Google Shape;178;p4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9" name="Google Shape;179;p4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0" name="Google Shape;18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1" name="Shape 181"/>
        <p:cNvGrpSpPr/>
        <p:nvPr/>
      </p:nvGrpSpPr>
      <p:grpSpPr>
        <a:xfrm>
          <a:off x="0" y="0"/>
          <a:ext cx="0" cy="0"/>
          <a:chOff x="0" y="0"/>
          <a:chExt cx="0" cy="0"/>
        </a:xfrm>
      </p:grpSpPr>
      <p:sp>
        <p:nvSpPr>
          <p:cNvPr id="182" name="Google Shape;182;p5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83" name="Google Shape;18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4" name="Shape 184"/>
        <p:cNvGrpSpPr/>
        <p:nvPr/>
      </p:nvGrpSpPr>
      <p:grpSpPr>
        <a:xfrm>
          <a:off x="0" y="0"/>
          <a:ext cx="0" cy="0"/>
          <a:chOff x="0" y="0"/>
          <a:chExt cx="0" cy="0"/>
        </a:xfrm>
      </p:grpSpPr>
      <p:sp>
        <p:nvSpPr>
          <p:cNvPr id="185" name="Google Shape;185;p5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6" name="Google Shape;186;p5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87" name="Google Shape;187;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 name="Shape 188"/>
        <p:cNvGrpSpPr/>
        <p:nvPr/>
      </p:nvGrpSpPr>
      <p:grpSpPr>
        <a:xfrm>
          <a:off x="0" y="0"/>
          <a:ext cx="0" cy="0"/>
          <a:chOff x="0" y="0"/>
          <a:chExt cx="0" cy="0"/>
        </a:xfrm>
      </p:grpSpPr>
      <p:sp>
        <p:nvSpPr>
          <p:cNvPr id="189" name="Google Shape;18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90" name="Shape 190"/>
        <p:cNvGrpSpPr/>
        <p:nvPr/>
      </p:nvGrpSpPr>
      <p:grpSpPr>
        <a:xfrm>
          <a:off x="0" y="0"/>
          <a:ext cx="0" cy="0"/>
          <a:chOff x="0" y="0"/>
          <a:chExt cx="0" cy="0"/>
        </a:xfrm>
      </p:grpSpPr>
      <p:sp>
        <p:nvSpPr>
          <p:cNvPr id="191" name="Google Shape;19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5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193" name="Shape 193"/>
        <p:cNvGrpSpPr/>
        <p:nvPr/>
      </p:nvGrpSpPr>
      <p:grpSpPr>
        <a:xfrm>
          <a:off x="0" y="0"/>
          <a:ext cx="0" cy="0"/>
          <a:chOff x="0" y="0"/>
          <a:chExt cx="0" cy="0"/>
        </a:xfrm>
      </p:grpSpPr>
      <p:sp>
        <p:nvSpPr>
          <p:cNvPr id="194" name="Google Shape;19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5" name="Google Shape;195;p5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196" name="Shape 196"/>
        <p:cNvGrpSpPr/>
        <p:nvPr/>
      </p:nvGrpSpPr>
      <p:grpSpPr>
        <a:xfrm>
          <a:off x="0" y="0"/>
          <a:ext cx="0" cy="0"/>
          <a:chOff x="0" y="0"/>
          <a:chExt cx="0" cy="0"/>
        </a:xfrm>
      </p:grpSpPr>
      <p:sp>
        <p:nvSpPr>
          <p:cNvPr id="197" name="Google Shape;197;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8" name="Google Shape;198;p5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199" name="Shape 199"/>
        <p:cNvGrpSpPr/>
        <p:nvPr/>
      </p:nvGrpSpPr>
      <p:grpSpPr>
        <a:xfrm>
          <a:off x="0" y="0"/>
          <a:ext cx="0" cy="0"/>
          <a:chOff x="0" y="0"/>
          <a:chExt cx="0" cy="0"/>
        </a:xfrm>
      </p:grpSpPr>
      <p:sp>
        <p:nvSpPr>
          <p:cNvPr id="200" name="Google Shape;20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5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202" name="Shape 202"/>
        <p:cNvGrpSpPr/>
        <p:nvPr/>
      </p:nvGrpSpPr>
      <p:grpSpPr>
        <a:xfrm>
          <a:off x="0" y="0"/>
          <a:ext cx="0" cy="0"/>
          <a:chOff x="0" y="0"/>
          <a:chExt cx="0" cy="0"/>
        </a:xfrm>
      </p:grpSpPr>
      <p:sp>
        <p:nvSpPr>
          <p:cNvPr id="203" name="Google Shape;203;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04" name="Google Shape;204;p57"/>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5">
  <p:cSld name="TITLE_AND_BODY_15">
    <p:spTree>
      <p:nvGrpSpPr>
        <p:cNvPr id="205" name="Shape 205"/>
        <p:cNvGrpSpPr/>
        <p:nvPr/>
      </p:nvGrpSpPr>
      <p:grpSpPr>
        <a:xfrm>
          <a:off x="0" y="0"/>
          <a:ext cx="0" cy="0"/>
          <a:chOff x="0" y="0"/>
          <a:chExt cx="0" cy="0"/>
        </a:xfrm>
      </p:grpSpPr>
      <p:sp>
        <p:nvSpPr>
          <p:cNvPr id="206" name="Google Shape;20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07" name="Google Shape;207;p5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16">
    <p:spTree>
      <p:nvGrpSpPr>
        <p:cNvPr id="208" name="Shape 208"/>
        <p:cNvGrpSpPr/>
        <p:nvPr/>
      </p:nvGrpSpPr>
      <p:grpSpPr>
        <a:xfrm>
          <a:off x="0" y="0"/>
          <a:ext cx="0" cy="0"/>
          <a:chOff x="0" y="0"/>
          <a:chExt cx="0" cy="0"/>
        </a:xfrm>
      </p:grpSpPr>
      <p:sp>
        <p:nvSpPr>
          <p:cNvPr id="209" name="Google Shape;20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10" name="Google Shape;210;p5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11" name="Shape 211"/>
        <p:cNvGrpSpPr/>
        <p:nvPr/>
      </p:nvGrpSpPr>
      <p:grpSpPr>
        <a:xfrm>
          <a:off x="0" y="0"/>
          <a:ext cx="0" cy="0"/>
          <a:chOff x="0" y="0"/>
          <a:chExt cx="0" cy="0"/>
        </a:xfrm>
      </p:grpSpPr>
      <p:sp>
        <p:nvSpPr>
          <p:cNvPr id="212" name="Google Shape;212;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13" name="Google Shape;213;p6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214" name="Shape 214"/>
        <p:cNvGrpSpPr/>
        <p:nvPr/>
      </p:nvGrpSpPr>
      <p:grpSpPr>
        <a:xfrm>
          <a:off x="0" y="0"/>
          <a:ext cx="0" cy="0"/>
          <a:chOff x="0" y="0"/>
          <a:chExt cx="0" cy="0"/>
        </a:xfrm>
      </p:grpSpPr>
      <p:sp>
        <p:nvSpPr>
          <p:cNvPr id="215" name="Google Shape;21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16" name="Google Shape;216;p6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217" name="Shape 217"/>
        <p:cNvGrpSpPr/>
        <p:nvPr/>
      </p:nvGrpSpPr>
      <p:grpSpPr>
        <a:xfrm>
          <a:off x="0" y="0"/>
          <a:ext cx="0" cy="0"/>
          <a:chOff x="0" y="0"/>
          <a:chExt cx="0" cy="0"/>
        </a:xfrm>
      </p:grpSpPr>
      <p:sp>
        <p:nvSpPr>
          <p:cNvPr id="218" name="Google Shape;218;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19" name="Google Shape;219;p62"/>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220" name="Google Shape;220;p62"/>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17">
    <p:spTree>
      <p:nvGrpSpPr>
        <p:cNvPr id="221" name="Shape 221"/>
        <p:cNvGrpSpPr/>
        <p:nvPr/>
      </p:nvGrpSpPr>
      <p:grpSpPr>
        <a:xfrm>
          <a:off x="0" y="0"/>
          <a:ext cx="0" cy="0"/>
          <a:chOff x="0" y="0"/>
          <a:chExt cx="0" cy="0"/>
        </a:xfrm>
      </p:grpSpPr>
      <p:sp>
        <p:nvSpPr>
          <p:cNvPr id="222" name="Google Shape;22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23" name="Google Shape;223;p6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224" name="Shape 224"/>
        <p:cNvGrpSpPr/>
        <p:nvPr/>
      </p:nvGrpSpPr>
      <p:grpSpPr>
        <a:xfrm>
          <a:off x="0" y="0"/>
          <a:ext cx="0" cy="0"/>
          <a:chOff x="0" y="0"/>
          <a:chExt cx="0" cy="0"/>
        </a:xfrm>
      </p:grpSpPr>
      <p:sp>
        <p:nvSpPr>
          <p:cNvPr id="225" name="Google Shape;225;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26" name="Google Shape;226;p6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1">
  <p:cSld name="SECTION_HEADER_2">
    <p:bg>
      <p:bgPr>
        <a:solidFill>
          <a:schemeClr val="dk1"/>
        </a:solidFill>
      </p:bgPr>
    </p:bg>
    <p:spTree>
      <p:nvGrpSpPr>
        <p:cNvPr id="227" name="Shape 227"/>
        <p:cNvGrpSpPr/>
        <p:nvPr/>
      </p:nvGrpSpPr>
      <p:grpSpPr>
        <a:xfrm>
          <a:off x="0" y="0"/>
          <a:ext cx="0" cy="0"/>
          <a:chOff x="0" y="0"/>
          <a:chExt cx="0" cy="0"/>
        </a:xfrm>
      </p:grpSpPr>
      <p:sp>
        <p:nvSpPr>
          <p:cNvPr id="228" name="Google Shape;228;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29" name="Google Shape;229;p65"/>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18">
    <p:spTree>
      <p:nvGrpSpPr>
        <p:cNvPr id="230" name="Shape 230"/>
        <p:cNvGrpSpPr/>
        <p:nvPr/>
      </p:nvGrpSpPr>
      <p:grpSpPr>
        <a:xfrm>
          <a:off x="0" y="0"/>
          <a:ext cx="0" cy="0"/>
          <a:chOff x="0" y="0"/>
          <a:chExt cx="0" cy="0"/>
        </a:xfrm>
      </p:grpSpPr>
      <p:sp>
        <p:nvSpPr>
          <p:cNvPr id="231" name="Google Shape;231;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6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9">
  <p:cSld name="TITLE_AND_BODY_19">
    <p:spTree>
      <p:nvGrpSpPr>
        <p:cNvPr id="233" name="Shape 233"/>
        <p:cNvGrpSpPr/>
        <p:nvPr/>
      </p:nvGrpSpPr>
      <p:grpSpPr>
        <a:xfrm>
          <a:off x="0" y="0"/>
          <a:ext cx="0" cy="0"/>
          <a:chOff x="0" y="0"/>
          <a:chExt cx="0" cy="0"/>
        </a:xfrm>
      </p:grpSpPr>
      <p:sp>
        <p:nvSpPr>
          <p:cNvPr id="234" name="Google Shape;234;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35" name="Google Shape;235;p6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1">
  <p:cSld name="TITLE_2">
    <p:spTree>
      <p:nvGrpSpPr>
        <p:cNvPr id="236" name="Shape 236"/>
        <p:cNvGrpSpPr/>
        <p:nvPr/>
      </p:nvGrpSpPr>
      <p:grpSpPr>
        <a:xfrm>
          <a:off x="0" y="0"/>
          <a:ext cx="0" cy="0"/>
          <a:chOff x="0" y="0"/>
          <a:chExt cx="0" cy="0"/>
        </a:xfrm>
      </p:grpSpPr>
      <p:pic>
        <p:nvPicPr>
          <p:cNvPr id="237" name="Google Shape;237;p68"/>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238" name="Google Shape;238;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39" name="Google Shape;239;p68"/>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240" name="Google Shape;240;p68"/>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241" name="Google Shape;241;p68"/>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242" name="Google Shape;242;p68"/>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2">
  <p:cSld name="SECTION_HEADER_3">
    <p:bg>
      <p:bgPr>
        <a:solidFill>
          <a:schemeClr val="dk1"/>
        </a:solidFill>
      </p:bgPr>
    </p:bg>
    <p:spTree>
      <p:nvGrpSpPr>
        <p:cNvPr id="243" name="Shape 243"/>
        <p:cNvGrpSpPr/>
        <p:nvPr/>
      </p:nvGrpSpPr>
      <p:grpSpPr>
        <a:xfrm>
          <a:off x="0" y="0"/>
          <a:ext cx="0" cy="0"/>
          <a:chOff x="0" y="0"/>
          <a:chExt cx="0" cy="0"/>
        </a:xfrm>
      </p:grpSpPr>
      <p:sp>
        <p:nvSpPr>
          <p:cNvPr id="244" name="Google Shape;244;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45" name="Google Shape;245;p69"/>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3">
    <p:spTree>
      <p:nvGrpSpPr>
        <p:cNvPr id="246" name="Shape 246"/>
        <p:cNvGrpSpPr/>
        <p:nvPr/>
      </p:nvGrpSpPr>
      <p:grpSpPr>
        <a:xfrm>
          <a:off x="0" y="0"/>
          <a:ext cx="0" cy="0"/>
          <a:chOff x="0" y="0"/>
          <a:chExt cx="0" cy="0"/>
        </a:xfrm>
      </p:grpSpPr>
      <p:sp>
        <p:nvSpPr>
          <p:cNvPr id="247" name="Google Shape;247;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48" name="Google Shape;248;p7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249" name="Google Shape;249;p7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2" name="Shape 252"/>
        <p:cNvGrpSpPr/>
        <p:nvPr/>
      </p:nvGrpSpPr>
      <p:grpSpPr>
        <a:xfrm>
          <a:off x="0" y="0"/>
          <a:ext cx="0" cy="0"/>
          <a:chOff x="0" y="0"/>
          <a:chExt cx="0" cy="0"/>
        </a:xfrm>
      </p:grpSpPr>
      <p:sp>
        <p:nvSpPr>
          <p:cNvPr id="253" name="Google Shape;253;p7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54" name="Google Shape;254;p7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5" name="Google Shape;25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6" name="Google Shape;256;p7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57" name="Shape 257"/>
        <p:cNvGrpSpPr/>
        <p:nvPr/>
      </p:nvGrpSpPr>
      <p:grpSpPr>
        <a:xfrm>
          <a:off x="0" y="0"/>
          <a:ext cx="0" cy="0"/>
          <a:chOff x="0" y="0"/>
          <a:chExt cx="0" cy="0"/>
        </a:xfrm>
      </p:grpSpPr>
      <p:sp>
        <p:nvSpPr>
          <p:cNvPr id="258" name="Google Shape;258;p7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9" name="Google Shape;259;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0" name="Google Shape;260;p73"/>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1" name="Shape 261"/>
        <p:cNvGrpSpPr/>
        <p:nvPr/>
      </p:nvGrpSpPr>
      <p:grpSpPr>
        <a:xfrm>
          <a:off x="0" y="0"/>
          <a:ext cx="0" cy="0"/>
          <a:chOff x="0" y="0"/>
          <a:chExt cx="0" cy="0"/>
        </a:xfrm>
      </p:grpSpPr>
      <p:sp>
        <p:nvSpPr>
          <p:cNvPr id="262" name="Google Shape;262;p7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263" name="Google Shape;263;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4" name="Google Shape;264;p7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65" name="Shape 265"/>
        <p:cNvGrpSpPr/>
        <p:nvPr/>
      </p:nvGrpSpPr>
      <p:grpSpPr>
        <a:xfrm>
          <a:off x="0" y="0"/>
          <a:ext cx="0" cy="0"/>
          <a:chOff x="0" y="0"/>
          <a:chExt cx="0" cy="0"/>
        </a:xfrm>
      </p:grpSpPr>
      <p:pic>
        <p:nvPicPr>
          <p:cNvPr id="266" name="Google Shape;266;p75"/>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7" name="Shape 267"/>
        <p:cNvGrpSpPr/>
        <p:nvPr/>
      </p:nvGrpSpPr>
      <p:grpSpPr>
        <a:xfrm>
          <a:off x="0" y="0"/>
          <a:ext cx="0" cy="0"/>
          <a:chOff x="0" y="0"/>
          <a:chExt cx="0" cy="0"/>
        </a:xfrm>
      </p:grpSpPr>
      <p:sp>
        <p:nvSpPr>
          <p:cNvPr id="268" name="Google Shape;268;p7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69" name="Google Shape;269;p7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0" name="Google Shape;270;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71" name="Google Shape;271;p7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2" name="Shape 272"/>
        <p:cNvGrpSpPr/>
        <p:nvPr/>
      </p:nvGrpSpPr>
      <p:grpSpPr>
        <a:xfrm>
          <a:off x="0" y="0"/>
          <a:ext cx="0" cy="0"/>
          <a:chOff x="0" y="0"/>
          <a:chExt cx="0" cy="0"/>
        </a:xfrm>
      </p:grpSpPr>
      <p:sp>
        <p:nvSpPr>
          <p:cNvPr id="273" name="Google Shape;273;p7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74" name="Google Shape;274;p7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5" name="Google Shape;275;p7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6" name="Google Shape;276;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77" name="Google Shape;277;p7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 name="Shape 278"/>
        <p:cNvGrpSpPr/>
        <p:nvPr/>
      </p:nvGrpSpPr>
      <p:grpSpPr>
        <a:xfrm>
          <a:off x="0" y="0"/>
          <a:ext cx="0" cy="0"/>
          <a:chOff x="0" y="0"/>
          <a:chExt cx="0" cy="0"/>
        </a:xfrm>
      </p:grpSpPr>
      <p:sp>
        <p:nvSpPr>
          <p:cNvPr id="279" name="Google Shape;279;p7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80" name="Google Shape;280;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1" name="Google Shape;281;p7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2" name="Shape 282"/>
        <p:cNvGrpSpPr/>
        <p:nvPr/>
      </p:nvGrpSpPr>
      <p:grpSpPr>
        <a:xfrm>
          <a:off x="0" y="0"/>
          <a:ext cx="0" cy="0"/>
          <a:chOff x="0" y="0"/>
          <a:chExt cx="0" cy="0"/>
        </a:xfrm>
      </p:grpSpPr>
      <p:sp>
        <p:nvSpPr>
          <p:cNvPr id="283" name="Google Shape;283;p7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284" name="Google Shape;284;p7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5" name="Google Shape;285;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6" name="Google Shape;286;p79"/>
          <p:cNvPicPr preferRelativeResize="0"/>
          <p:nvPr/>
        </p:nvPicPr>
        <p:blipFill>
          <a:blip r:embed="rId2">
            <a:alphaModFix/>
          </a:blip>
          <a:stretch>
            <a:fillRect/>
          </a:stretch>
        </p:blipFill>
        <p:spPr>
          <a:xfrm>
            <a:off x="0" y="0"/>
            <a:ext cx="9143981" cy="51435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7" name="Shape 287"/>
        <p:cNvGrpSpPr/>
        <p:nvPr/>
      </p:nvGrpSpPr>
      <p:grpSpPr>
        <a:xfrm>
          <a:off x="0" y="0"/>
          <a:ext cx="0" cy="0"/>
          <a:chOff x="0" y="0"/>
          <a:chExt cx="0" cy="0"/>
        </a:xfrm>
      </p:grpSpPr>
      <p:sp>
        <p:nvSpPr>
          <p:cNvPr id="288" name="Google Shape;288;p8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289" name="Google Shape;289;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0" name="Google Shape;290;p8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1" name="Shape 291"/>
        <p:cNvGrpSpPr/>
        <p:nvPr/>
      </p:nvGrpSpPr>
      <p:grpSpPr>
        <a:xfrm>
          <a:off x="0" y="0"/>
          <a:ext cx="0" cy="0"/>
          <a:chOff x="0" y="0"/>
          <a:chExt cx="0" cy="0"/>
        </a:xfrm>
      </p:grpSpPr>
      <p:sp>
        <p:nvSpPr>
          <p:cNvPr id="292" name="Google Shape;292;p8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294" name="Google Shape;294;p81"/>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5" name="Google Shape;295;p8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6" name="Google Shape;296;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7" name="Google Shape;297;p81"/>
          <p:cNvPicPr preferRelativeResize="0"/>
          <p:nvPr/>
        </p:nvPicPr>
        <p:blipFill>
          <a:blip r:embed="rId2">
            <a:alphaModFix/>
          </a:blip>
          <a:stretch>
            <a:fillRect/>
          </a:stretch>
        </p:blipFill>
        <p:spPr>
          <a:xfrm>
            <a:off x="0" y="-125"/>
            <a:ext cx="9144000" cy="51435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8" name="Shape 298"/>
        <p:cNvGrpSpPr/>
        <p:nvPr/>
      </p:nvGrpSpPr>
      <p:grpSpPr>
        <a:xfrm>
          <a:off x="0" y="0"/>
          <a:ext cx="0" cy="0"/>
          <a:chOff x="0" y="0"/>
          <a:chExt cx="0" cy="0"/>
        </a:xfrm>
      </p:grpSpPr>
      <p:sp>
        <p:nvSpPr>
          <p:cNvPr id="299" name="Google Shape;299;p8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300" name="Google Shape;300;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1" name="Google Shape;301;p8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2" name="Shape 302"/>
        <p:cNvGrpSpPr/>
        <p:nvPr/>
      </p:nvGrpSpPr>
      <p:grpSpPr>
        <a:xfrm>
          <a:off x="0" y="0"/>
          <a:ext cx="0" cy="0"/>
          <a:chOff x="0" y="0"/>
          <a:chExt cx="0" cy="0"/>
        </a:xfrm>
      </p:grpSpPr>
      <p:sp>
        <p:nvSpPr>
          <p:cNvPr id="303" name="Google Shape;303;p8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304" name="Google Shape;304;p83"/>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05" name="Google Shape;305;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8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7" name="Shape 307"/>
        <p:cNvGrpSpPr/>
        <p:nvPr/>
      </p:nvGrpSpPr>
      <p:grpSpPr>
        <a:xfrm>
          <a:off x="0" y="0"/>
          <a:ext cx="0" cy="0"/>
          <a:chOff x="0" y="0"/>
          <a:chExt cx="0" cy="0"/>
        </a:xfrm>
      </p:grpSpPr>
      <p:sp>
        <p:nvSpPr>
          <p:cNvPr id="308" name="Google Shape;308;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9" name="Google Shape;309;p84"/>
          <p:cNvPicPr preferRelativeResize="0"/>
          <p:nvPr/>
        </p:nvPicPr>
        <p:blipFill>
          <a:blip r:embed="rId2">
            <a:alphaModFix/>
          </a:blip>
          <a:stretch>
            <a:fillRect/>
          </a:stretch>
        </p:blipFill>
        <p:spPr>
          <a:xfrm>
            <a:off x="0" y="0"/>
            <a:ext cx="9144000" cy="5143497"/>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310" name="Shape 310"/>
        <p:cNvGrpSpPr/>
        <p:nvPr/>
      </p:nvGrpSpPr>
      <p:grpSpPr>
        <a:xfrm>
          <a:off x="0" y="0"/>
          <a:ext cx="0" cy="0"/>
          <a:chOff x="0" y="0"/>
          <a:chExt cx="0" cy="0"/>
        </a:xfrm>
      </p:grpSpPr>
      <p:pic>
        <p:nvPicPr>
          <p:cNvPr id="311" name="Google Shape;311;p85"/>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312" name="Shape 312"/>
        <p:cNvGrpSpPr/>
        <p:nvPr/>
      </p:nvGrpSpPr>
      <p:grpSpPr>
        <a:xfrm>
          <a:off x="0" y="0"/>
          <a:ext cx="0" cy="0"/>
          <a:chOff x="0" y="0"/>
          <a:chExt cx="0" cy="0"/>
        </a:xfrm>
      </p:grpSpPr>
      <p:pic>
        <p:nvPicPr>
          <p:cNvPr id="313" name="Google Shape;313;p86"/>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
        <p:nvSpPr>
          <p:cNvPr id="314" name="Google Shape;314;p86"/>
          <p:cNvSpPr/>
          <p:nvPr/>
        </p:nvSpPr>
        <p:spPr>
          <a:xfrm rot="503487">
            <a:off x="1145079" y="680752"/>
            <a:ext cx="6748201" cy="2832055"/>
          </a:xfrm>
          <a:custGeom>
            <a:rect b="b" l="l" r="r" t="t"/>
            <a:pathLst>
              <a:path extrusionOk="0" h="94414" w="224969">
                <a:moveTo>
                  <a:pt x="216301" y="1"/>
                </a:moveTo>
                <a:cubicBezTo>
                  <a:pt x="215622" y="394"/>
                  <a:pt x="214944" y="787"/>
                  <a:pt x="214289" y="1204"/>
                </a:cubicBezTo>
                <a:cubicBezTo>
                  <a:pt x="211693" y="2835"/>
                  <a:pt x="209348" y="4668"/>
                  <a:pt x="207109" y="6561"/>
                </a:cubicBezTo>
                <a:cubicBezTo>
                  <a:pt x="204871" y="8478"/>
                  <a:pt x="202835" y="10431"/>
                  <a:pt x="200847" y="12336"/>
                </a:cubicBezTo>
                <a:cubicBezTo>
                  <a:pt x="196858" y="16158"/>
                  <a:pt x="193048" y="19789"/>
                  <a:pt x="188929" y="22516"/>
                </a:cubicBezTo>
                <a:cubicBezTo>
                  <a:pt x="187893" y="23170"/>
                  <a:pt x="186857" y="23813"/>
                  <a:pt x="185785" y="24349"/>
                </a:cubicBezTo>
                <a:cubicBezTo>
                  <a:pt x="184726" y="24921"/>
                  <a:pt x="183618" y="25385"/>
                  <a:pt x="182487" y="25826"/>
                </a:cubicBezTo>
                <a:cubicBezTo>
                  <a:pt x="181344" y="26266"/>
                  <a:pt x="180154" y="26635"/>
                  <a:pt x="178951" y="26980"/>
                </a:cubicBezTo>
                <a:cubicBezTo>
                  <a:pt x="177725" y="27314"/>
                  <a:pt x="176499" y="27612"/>
                  <a:pt x="175225" y="27873"/>
                </a:cubicBezTo>
                <a:cubicBezTo>
                  <a:pt x="170141" y="28933"/>
                  <a:pt x="164699" y="29469"/>
                  <a:pt x="159068" y="30386"/>
                </a:cubicBezTo>
                <a:cubicBezTo>
                  <a:pt x="156258" y="30850"/>
                  <a:pt x="153388" y="31421"/>
                  <a:pt x="150507" y="32243"/>
                </a:cubicBezTo>
                <a:cubicBezTo>
                  <a:pt x="149067" y="32648"/>
                  <a:pt x="147626" y="33136"/>
                  <a:pt x="146197" y="33684"/>
                </a:cubicBezTo>
                <a:cubicBezTo>
                  <a:pt x="144768" y="34267"/>
                  <a:pt x="143352" y="34898"/>
                  <a:pt x="141982" y="35648"/>
                </a:cubicBezTo>
                <a:cubicBezTo>
                  <a:pt x="139220" y="37136"/>
                  <a:pt x="136660" y="39089"/>
                  <a:pt x="134446" y="41208"/>
                </a:cubicBezTo>
                <a:cubicBezTo>
                  <a:pt x="132231" y="43340"/>
                  <a:pt x="130326" y="45661"/>
                  <a:pt x="128600" y="47983"/>
                </a:cubicBezTo>
                <a:cubicBezTo>
                  <a:pt x="125159" y="52638"/>
                  <a:pt x="122361" y="57365"/>
                  <a:pt x="119170" y="61461"/>
                </a:cubicBezTo>
                <a:cubicBezTo>
                  <a:pt x="118396" y="62497"/>
                  <a:pt x="117539" y="63425"/>
                  <a:pt x="116705" y="64402"/>
                </a:cubicBezTo>
                <a:cubicBezTo>
                  <a:pt x="116301" y="64890"/>
                  <a:pt x="115836" y="65330"/>
                  <a:pt x="115396" y="65795"/>
                </a:cubicBezTo>
                <a:lnTo>
                  <a:pt x="114050" y="67152"/>
                </a:lnTo>
                <a:lnTo>
                  <a:pt x="112621" y="68438"/>
                </a:lnTo>
                <a:cubicBezTo>
                  <a:pt x="112133" y="68855"/>
                  <a:pt x="111681" y="69307"/>
                  <a:pt x="111157" y="69688"/>
                </a:cubicBezTo>
                <a:lnTo>
                  <a:pt x="109645" y="70879"/>
                </a:lnTo>
                <a:cubicBezTo>
                  <a:pt x="109395" y="71069"/>
                  <a:pt x="109157" y="71284"/>
                  <a:pt x="108883" y="71462"/>
                </a:cubicBezTo>
                <a:lnTo>
                  <a:pt x="108085" y="72010"/>
                </a:lnTo>
                <a:cubicBezTo>
                  <a:pt x="103882" y="74963"/>
                  <a:pt x="99263" y="77356"/>
                  <a:pt x="94369" y="79023"/>
                </a:cubicBezTo>
                <a:cubicBezTo>
                  <a:pt x="89488" y="80678"/>
                  <a:pt x="84368" y="81666"/>
                  <a:pt x="79224" y="81892"/>
                </a:cubicBezTo>
                <a:cubicBezTo>
                  <a:pt x="78867" y="81925"/>
                  <a:pt x="78510" y="81932"/>
                  <a:pt x="78153" y="81932"/>
                </a:cubicBezTo>
                <a:cubicBezTo>
                  <a:pt x="77867" y="81932"/>
                  <a:pt x="77581" y="81928"/>
                  <a:pt x="77296" y="81928"/>
                </a:cubicBezTo>
                <a:lnTo>
                  <a:pt x="75367" y="81916"/>
                </a:lnTo>
                <a:lnTo>
                  <a:pt x="73438" y="81785"/>
                </a:lnTo>
                <a:cubicBezTo>
                  <a:pt x="72795" y="81737"/>
                  <a:pt x="72152" y="81725"/>
                  <a:pt x="71509" y="81630"/>
                </a:cubicBezTo>
                <a:cubicBezTo>
                  <a:pt x="68937" y="81344"/>
                  <a:pt x="66354" y="80868"/>
                  <a:pt x="63746" y="80285"/>
                </a:cubicBezTo>
                <a:cubicBezTo>
                  <a:pt x="58543" y="79118"/>
                  <a:pt x="53305" y="77499"/>
                  <a:pt x="47851" y="76106"/>
                </a:cubicBezTo>
                <a:cubicBezTo>
                  <a:pt x="45125" y="75415"/>
                  <a:pt x="42351" y="74772"/>
                  <a:pt x="39517" y="74296"/>
                </a:cubicBezTo>
                <a:cubicBezTo>
                  <a:pt x="36683" y="73808"/>
                  <a:pt x="33778" y="73486"/>
                  <a:pt x="30837" y="73415"/>
                </a:cubicBezTo>
                <a:cubicBezTo>
                  <a:pt x="30459" y="73406"/>
                  <a:pt x="30079" y="73401"/>
                  <a:pt x="29699" y="73401"/>
                </a:cubicBezTo>
                <a:cubicBezTo>
                  <a:pt x="27118" y="73401"/>
                  <a:pt x="24516" y="73616"/>
                  <a:pt x="21932" y="74093"/>
                </a:cubicBezTo>
                <a:cubicBezTo>
                  <a:pt x="18943" y="74689"/>
                  <a:pt x="16038" y="75629"/>
                  <a:pt x="13311" y="77022"/>
                </a:cubicBezTo>
                <a:lnTo>
                  <a:pt x="12288" y="77546"/>
                </a:lnTo>
                <a:lnTo>
                  <a:pt x="11299" y="78130"/>
                </a:lnTo>
                <a:lnTo>
                  <a:pt x="10811" y="78427"/>
                </a:lnTo>
                <a:lnTo>
                  <a:pt x="10323" y="78749"/>
                </a:lnTo>
                <a:lnTo>
                  <a:pt x="9370" y="79392"/>
                </a:lnTo>
                <a:lnTo>
                  <a:pt x="8442" y="80082"/>
                </a:lnTo>
                <a:lnTo>
                  <a:pt x="7989" y="80439"/>
                </a:lnTo>
                <a:lnTo>
                  <a:pt x="7549" y="80820"/>
                </a:lnTo>
                <a:lnTo>
                  <a:pt x="6668" y="81582"/>
                </a:lnTo>
                <a:lnTo>
                  <a:pt x="5834" y="82404"/>
                </a:lnTo>
                <a:lnTo>
                  <a:pt x="5418" y="82821"/>
                </a:lnTo>
                <a:lnTo>
                  <a:pt x="5025" y="83249"/>
                </a:lnTo>
                <a:lnTo>
                  <a:pt x="4251" y="84142"/>
                </a:lnTo>
                <a:lnTo>
                  <a:pt x="3536" y="85083"/>
                </a:lnTo>
                <a:lnTo>
                  <a:pt x="3179" y="85559"/>
                </a:lnTo>
                <a:lnTo>
                  <a:pt x="2858" y="86047"/>
                </a:lnTo>
                <a:lnTo>
                  <a:pt x="2215" y="87047"/>
                </a:lnTo>
                <a:lnTo>
                  <a:pt x="1643" y="88107"/>
                </a:lnTo>
                <a:lnTo>
                  <a:pt x="1369" y="88631"/>
                </a:lnTo>
                <a:lnTo>
                  <a:pt x="1119" y="89179"/>
                </a:lnTo>
                <a:lnTo>
                  <a:pt x="643" y="90274"/>
                </a:lnTo>
                <a:cubicBezTo>
                  <a:pt x="643" y="90286"/>
                  <a:pt x="631" y="90322"/>
                  <a:pt x="631" y="90333"/>
                </a:cubicBezTo>
                <a:cubicBezTo>
                  <a:pt x="0" y="91846"/>
                  <a:pt x="727" y="93572"/>
                  <a:pt x="2239" y="94191"/>
                </a:cubicBezTo>
                <a:cubicBezTo>
                  <a:pt x="2608" y="94342"/>
                  <a:pt x="2990" y="94414"/>
                  <a:pt x="3365" y="94414"/>
                </a:cubicBezTo>
                <a:cubicBezTo>
                  <a:pt x="4528" y="94414"/>
                  <a:pt x="5628" y="93727"/>
                  <a:pt x="6096" y="92584"/>
                </a:cubicBezTo>
                <a:lnTo>
                  <a:pt x="6156" y="92453"/>
                </a:lnTo>
                <a:cubicBezTo>
                  <a:pt x="7918" y="88155"/>
                  <a:pt x="11621" y="84666"/>
                  <a:pt x="16050" y="82559"/>
                </a:cubicBezTo>
                <a:cubicBezTo>
                  <a:pt x="18253" y="81463"/>
                  <a:pt x="20646" y="80737"/>
                  <a:pt x="23063" y="80297"/>
                </a:cubicBezTo>
                <a:cubicBezTo>
                  <a:pt x="25004" y="79968"/>
                  <a:pt x="26998" y="79810"/>
                  <a:pt x="29008" y="79810"/>
                </a:cubicBezTo>
                <a:cubicBezTo>
                  <a:pt x="29549" y="79810"/>
                  <a:pt x="30092" y="79821"/>
                  <a:pt x="30635" y="79844"/>
                </a:cubicBezTo>
                <a:cubicBezTo>
                  <a:pt x="33195" y="79951"/>
                  <a:pt x="35779" y="80261"/>
                  <a:pt x="38374" y="80749"/>
                </a:cubicBezTo>
                <a:cubicBezTo>
                  <a:pt x="40958" y="81225"/>
                  <a:pt x="43553" y="81868"/>
                  <a:pt x="46161" y="82571"/>
                </a:cubicBezTo>
                <a:cubicBezTo>
                  <a:pt x="51364" y="83987"/>
                  <a:pt x="56638" y="85702"/>
                  <a:pt x="62175" y="87035"/>
                </a:cubicBezTo>
                <a:cubicBezTo>
                  <a:pt x="64937" y="87714"/>
                  <a:pt x="67771" y="88286"/>
                  <a:pt x="70664" y="88655"/>
                </a:cubicBezTo>
                <a:cubicBezTo>
                  <a:pt x="71390" y="88762"/>
                  <a:pt x="72128" y="88798"/>
                  <a:pt x="72855" y="88869"/>
                </a:cubicBezTo>
                <a:lnTo>
                  <a:pt x="75057" y="89048"/>
                </a:lnTo>
                <a:lnTo>
                  <a:pt x="77260" y="89083"/>
                </a:lnTo>
                <a:cubicBezTo>
                  <a:pt x="77712" y="89091"/>
                  <a:pt x="78169" y="89107"/>
                  <a:pt x="78628" y="89107"/>
                </a:cubicBezTo>
                <a:cubicBezTo>
                  <a:pt x="78906" y="89107"/>
                  <a:pt x="79184" y="89101"/>
                  <a:pt x="79463" y="89083"/>
                </a:cubicBezTo>
                <a:cubicBezTo>
                  <a:pt x="85332" y="88917"/>
                  <a:pt x="91155" y="87881"/>
                  <a:pt x="96727" y="86095"/>
                </a:cubicBezTo>
                <a:cubicBezTo>
                  <a:pt x="102311" y="84273"/>
                  <a:pt x="107609" y="81642"/>
                  <a:pt x="112479" y="78344"/>
                </a:cubicBezTo>
                <a:lnTo>
                  <a:pt x="113395" y="77737"/>
                </a:lnTo>
                <a:cubicBezTo>
                  <a:pt x="113693" y="77534"/>
                  <a:pt x="113979" y="77296"/>
                  <a:pt x="114276" y="77070"/>
                </a:cubicBezTo>
                <a:lnTo>
                  <a:pt x="116039" y="75736"/>
                </a:lnTo>
                <a:cubicBezTo>
                  <a:pt x="116634" y="75308"/>
                  <a:pt x="117170" y="74796"/>
                  <a:pt x="117729" y="74320"/>
                </a:cubicBezTo>
                <a:lnTo>
                  <a:pt x="119396" y="72867"/>
                </a:lnTo>
                <a:lnTo>
                  <a:pt x="120980" y="71319"/>
                </a:lnTo>
                <a:cubicBezTo>
                  <a:pt x="121504" y="70795"/>
                  <a:pt x="122051" y="70295"/>
                  <a:pt x="122527" y="69724"/>
                </a:cubicBezTo>
                <a:cubicBezTo>
                  <a:pt x="123504" y="68617"/>
                  <a:pt x="124528" y="67533"/>
                  <a:pt x="125421" y="66378"/>
                </a:cubicBezTo>
                <a:cubicBezTo>
                  <a:pt x="129064" y="61818"/>
                  <a:pt x="131981" y="57068"/>
                  <a:pt x="135160" y="52924"/>
                </a:cubicBezTo>
                <a:cubicBezTo>
                  <a:pt x="136755" y="50841"/>
                  <a:pt x="138399" y="48924"/>
                  <a:pt x="140184" y="47257"/>
                </a:cubicBezTo>
                <a:lnTo>
                  <a:pt x="140851" y="46638"/>
                </a:lnTo>
                <a:cubicBezTo>
                  <a:pt x="141077" y="46435"/>
                  <a:pt x="141316" y="46257"/>
                  <a:pt x="141542" y="46066"/>
                </a:cubicBezTo>
                <a:lnTo>
                  <a:pt x="142244" y="45495"/>
                </a:lnTo>
                <a:lnTo>
                  <a:pt x="142959" y="44983"/>
                </a:lnTo>
                <a:cubicBezTo>
                  <a:pt x="143899" y="44268"/>
                  <a:pt x="144923" y="43685"/>
                  <a:pt x="145971" y="43113"/>
                </a:cubicBezTo>
                <a:cubicBezTo>
                  <a:pt x="150186" y="40887"/>
                  <a:pt x="155174" y="39780"/>
                  <a:pt x="160425" y="39006"/>
                </a:cubicBezTo>
                <a:cubicBezTo>
                  <a:pt x="165676" y="38220"/>
                  <a:pt x="171236" y="37768"/>
                  <a:pt x="176975" y="36672"/>
                </a:cubicBezTo>
                <a:cubicBezTo>
                  <a:pt x="178404" y="36410"/>
                  <a:pt x="179856" y="36077"/>
                  <a:pt x="181297" y="35708"/>
                </a:cubicBezTo>
                <a:cubicBezTo>
                  <a:pt x="182749" y="35315"/>
                  <a:pt x="184202" y="34886"/>
                  <a:pt x="185643" y="34362"/>
                </a:cubicBezTo>
                <a:cubicBezTo>
                  <a:pt x="188536" y="33326"/>
                  <a:pt x="191369" y="31886"/>
                  <a:pt x="193941" y="30267"/>
                </a:cubicBezTo>
                <a:cubicBezTo>
                  <a:pt x="199073" y="26969"/>
                  <a:pt x="203311" y="22968"/>
                  <a:pt x="207336" y="19241"/>
                </a:cubicBezTo>
                <a:cubicBezTo>
                  <a:pt x="209360" y="17372"/>
                  <a:pt x="211336" y="15539"/>
                  <a:pt x="213301" y="13907"/>
                </a:cubicBezTo>
                <a:cubicBezTo>
                  <a:pt x="215289" y="12264"/>
                  <a:pt x="217325" y="10740"/>
                  <a:pt x="219432" y="9478"/>
                </a:cubicBezTo>
                <a:cubicBezTo>
                  <a:pt x="221242" y="8371"/>
                  <a:pt x="223100" y="7442"/>
                  <a:pt x="224969" y="6752"/>
                </a:cubicBezTo>
                <a:lnTo>
                  <a:pt x="216301" y="1"/>
                </a:lnTo>
                <a:close/>
              </a:path>
            </a:pathLst>
          </a:custGeom>
          <a:gradFill>
            <a:gsLst>
              <a:gs pos="0">
                <a:srgbClr val="FFFF00"/>
              </a:gs>
              <a:gs pos="100000">
                <a:srgbClr val="FFFFFF"/>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86"/>
          <p:cNvGrpSpPr/>
          <p:nvPr/>
        </p:nvGrpSpPr>
        <p:grpSpPr>
          <a:xfrm>
            <a:off x="1096288" y="2603800"/>
            <a:ext cx="299150" cy="1066550"/>
            <a:chOff x="818813" y="2603800"/>
            <a:chExt cx="299150" cy="1066550"/>
          </a:xfrm>
        </p:grpSpPr>
        <p:grpSp>
          <p:nvGrpSpPr>
            <p:cNvPr id="316" name="Google Shape;316;p86"/>
            <p:cNvGrpSpPr/>
            <p:nvPr/>
          </p:nvGrpSpPr>
          <p:grpSpPr>
            <a:xfrm>
              <a:off x="818813" y="2603800"/>
              <a:ext cx="299150" cy="299150"/>
              <a:chOff x="1533188" y="2739675"/>
              <a:chExt cx="299150" cy="299150"/>
            </a:xfrm>
          </p:grpSpPr>
          <p:sp>
            <p:nvSpPr>
              <p:cNvPr id="317" name="Google Shape;317;p86"/>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6"/>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9" name="Google Shape;319;p86"/>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320" name="Google Shape;320;p86"/>
          <p:cNvGrpSpPr/>
          <p:nvPr/>
        </p:nvGrpSpPr>
        <p:grpSpPr>
          <a:xfrm>
            <a:off x="3061271" y="2921425"/>
            <a:ext cx="299475" cy="744050"/>
            <a:chOff x="2783796" y="2921425"/>
            <a:chExt cx="299475" cy="744050"/>
          </a:xfrm>
        </p:grpSpPr>
        <p:grpSp>
          <p:nvGrpSpPr>
            <p:cNvPr id="321" name="Google Shape;321;p86"/>
            <p:cNvGrpSpPr/>
            <p:nvPr/>
          </p:nvGrpSpPr>
          <p:grpSpPr>
            <a:xfrm>
              <a:off x="2783796" y="2921425"/>
              <a:ext cx="299475" cy="299150"/>
              <a:chOff x="3360221" y="3338050"/>
              <a:chExt cx="299475" cy="299150"/>
            </a:xfrm>
          </p:grpSpPr>
          <p:sp>
            <p:nvSpPr>
              <p:cNvPr id="322" name="Google Shape;322;p86"/>
              <p:cNvSpPr/>
              <p:nvPr/>
            </p:nvSpPr>
            <p:spPr>
              <a:xfrm>
                <a:off x="3360221" y="3338050"/>
                <a:ext cx="299475" cy="299150"/>
              </a:xfrm>
              <a:custGeom>
                <a:rect b="b" l="l" r="r" t="t"/>
                <a:pathLst>
                  <a:path extrusionOk="0" h="11966" w="11979">
                    <a:moveTo>
                      <a:pt x="5990" y="0"/>
                    </a:moveTo>
                    <a:cubicBezTo>
                      <a:pt x="2692" y="0"/>
                      <a:pt x="1" y="2679"/>
                      <a:pt x="1" y="5977"/>
                    </a:cubicBezTo>
                    <a:cubicBezTo>
                      <a:pt x="1" y="9287"/>
                      <a:pt x="2692" y="11966"/>
                      <a:pt x="5990" y="11966"/>
                    </a:cubicBezTo>
                    <a:cubicBezTo>
                      <a:pt x="9299" y="11966"/>
                      <a:pt x="11978" y="9287"/>
                      <a:pt x="11978" y="5977"/>
                    </a:cubicBezTo>
                    <a:cubicBezTo>
                      <a:pt x="11978" y="2679"/>
                      <a:pt x="9299" y="0"/>
                      <a:pt x="5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6"/>
              <p:cNvSpPr/>
              <p:nvPr/>
            </p:nvSpPr>
            <p:spPr>
              <a:xfrm>
                <a:off x="3443271" y="342107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4" name="Google Shape;324;p86"/>
            <p:cNvCxnSpPr/>
            <p:nvPr/>
          </p:nvCxnSpPr>
          <p:spPr>
            <a:xfrm>
              <a:off x="2933538" y="3296775"/>
              <a:ext cx="0" cy="368700"/>
            </a:xfrm>
            <a:prstGeom prst="straightConnector1">
              <a:avLst/>
            </a:prstGeom>
            <a:noFill/>
            <a:ln cap="flat" cmpd="sng" w="19050">
              <a:solidFill>
                <a:schemeClr val="dk1"/>
              </a:solidFill>
              <a:prstDash val="solid"/>
              <a:round/>
              <a:headEnd len="med" w="med" type="none"/>
              <a:tailEnd len="med" w="med" type="none"/>
            </a:ln>
          </p:spPr>
        </p:cxnSp>
      </p:grpSp>
      <p:grpSp>
        <p:nvGrpSpPr>
          <p:cNvPr id="325" name="Google Shape;325;p86"/>
          <p:cNvGrpSpPr/>
          <p:nvPr/>
        </p:nvGrpSpPr>
        <p:grpSpPr>
          <a:xfrm>
            <a:off x="5051192" y="2020188"/>
            <a:ext cx="299175" cy="1645288"/>
            <a:chOff x="4773717" y="2020188"/>
            <a:chExt cx="299175" cy="1645288"/>
          </a:xfrm>
        </p:grpSpPr>
        <p:grpSp>
          <p:nvGrpSpPr>
            <p:cNvPr id="326" name="Google Shape;326;p86"/>
            <p:cNvGrpSpPr/>
            <p:nvPr/>
          </p:nvGrpSpPr>
          <p:grpSpPr>
            <a:xfrm>
              <a:off x="4773717" y="2020188"/>
              <a:ext cx="299175" cy="299475"/>
              <a:chOff x="4951067" y="2278975"/>
              <a:chExt cx="299175" cy="299475"/>
            </a:xfrm>
          </p:grpSpPr>
          <p:sp>
            <p:nvSpPr>
              <p:cNvPr id="327" name="Google Shape;327;p86"/>
              <p:cNvSpPr/>
              <p:nvPr/>
            </p:nvSpPr>
            <p:spPr>
              <a:xfrm>
                <a:off x="4951067" y="2278975"/>
                <a:ext cx="299175" cy="299475"/>
              </a:xfrm>
              <a:custGeom>
                <a:rect b="b" l="l" r="r" t="t"/>
                <a:pathLst>
                  <a:path extrusionOk="0" h="11979" w="11967">
                    <a:moveTo>
                      <a:pt x="5977" y="1"/>
                    </a:moveTo>
                    <a:cubicBezTo>
                      <a:pt x="2679" y="1"/>
                      <a:pt x="1" y="2680"/>
                      <a:pt x="1" y="5990"/>
                    </a:cubicBezTo>
                    <a:cubicBezTo>
                      <a:pt x="1" y="9288"/>
                      <a:pt x="2679" y="11978"/>
                      <a:pt x="5977" y="11978"/>
                    </a:cubicBezTo>
                    <a:cubicBezTo>
                      <a:pt x="9287" y="11978"/>
                      <a:pt x="11966" y="9288"/>
                      <a:pt x="11966" y="5990"/>
                    </a:cubicBezTo>
                    <a:cubicBezTo>
                      <a:pt x="11966" y="2680"/>
                      <a:pt x="9287" y="1"/>
                      <a:pt x="5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6"/>
              <p:cNvSpPr/>
              <p:nvPr/>
            </p:nvSpPr>
            <p:spPr>
              <a:xfrm>
                <a:off x="5034117" y="2362025"/>
                <a:ext cx="133075" cy="133375"/>
              </a:xfrm>
              <a:custGeom>
                <a:rect b="b" l="l" r="r" t="t"/>
                <a:pathLst>
                  <a:path extrusionOk="0" h="5335" w="5323">
                    <a:moveTo>
                      <a:pt x="2655" y="1"/>
                    </a:moveTo>
                    <a:cubicBezTo>
                      <a:pt x="1191" y="1"/>
                      <a:pt x="0" y="1191"/>
                      <a:pt x="0" y="2668"/>
                    </a:cubicBezTo>
                    <a:cubicBezTo>
                      <a:pt x="0" y="4132"/>
                      <a:pt x="1191" y="5335"/>
                      <a:pt x="2655" y="5335"/>
                    </a:cubicBezTo>
                    <a:cubicBezTo>
                      <a:pt x="4132" y="5335"/>
                      <a:pt x="5322" y="4132"/>
                      <a:pt x="5322" y="2668"/>
                    </a:cubicBezTo>
                    <a:cubicBezTo>
                      <a:pt x="5322" y="1191"/>
                      <a:pt x="4132" y="1"/>
                      <a:pt x="2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9" name="Google Shape;329;p86"/>
            <p:cNvCxnSpPr/>
            <p:nvPr/>
          </p:nvCxnSpPr>
          <p:spPr>
            <a:xfrm>
              <a:off x="4923300" y="2395875"/>
              <a:ext cx="0" cy="1269600"/>
            </a:xfrm>
            <a:prstGeom prst="straightConnector1">
              <a:avLst/>
            </a:prstGeom>
            <a:noFill/>
            <a:ln cap="flat" cmpd="sng" w="19050">
              <a:solidFill>
                <a:schemeClr val="dk1"/>
              </a:solidFill>
              <a:prstDash val="solid"/>
              <a:round/>
              <a:headEnd len="med" w="med" type="none"/>
              <a:tailEnd len="med" w="med" type="none"/>
            </a:ln>
          </p:spPr>
        </p:cxnSp>
      </p:grpSp>
      <p:grpSp>
        <p:nvGrpSpPr>
          <p:cNvPr id="330" name="Google Shape;330;p86"/>
          <p:cNvGrpSpPr/>
          <p:nvPr/>
        </p:nvGrpSpPr>
        <p:grpSpPr>
          <a:xfrm>
            <a:off x="7001350" y="1566600"/>
            <a:ext cx="299450" cy="2098850"/>
            <a:chOff x="6723875" y="1566600"/>
            <a:chExt cx="299450" cy="2098850"/>
          </a:xfrm>
        </p:grpSpPr>
        <p:grpSp>
          <p:nvGrpSpPr>
            <p:cNvPr id="331" name="Google Shape;331;p86"/>
            <p:cNvGrpSpPr/>
            <p:nvPr/>
          </p:nvGrpSpPr>
          <p:grpSpPr>
            <a:xfrm>
              <a:off x="6723875" y="1566600"/>
              <a:ext cx="299450" cy="299150"/>
              <a:chOff x="6541600" y="1947200"/>
              <a:chExt cx="299450" cy="299150"/>
            </a:xfrm>
          </p:grpSpPr>
          <p:sp>
            <p:nvSpPr>
              <p:cNvPr id="332" name="Google Shape;332;p86"/>
              <p:cNvSpPr/>
              <p:nvPr/>
            </p:nvSpPr>
            <p:spPr>
              <a:xfrm>
                <a:off x="6541600" y="1947200"/>
                <a:ext cx="299450" cy="299150"/>
              </a:xfrm>
              <a:custGeom>
                <a:rect b="b" l="l" r="r" t="t"/>
                <a:pathLst>
                  <a:path extrusionOk="0" h="11966" w="11978">
                    <a:moveTo>
                      <a:pt x="5989" y="0"/>
                    </a:moveTo>
                    <a:cubicBezTo>
                      <a:pt x="2691" y="0"/>
                      <a:pt x="0" y="2679"/>
                      <a:pt x="0" y="5977"/>
                    </a:cubicBezTo>
                    <a:cubicBezTo>
                      <a:pt x="0" y="9287"/>
                      <a:pt x="2691" y="11966"/>
                      <a:pt x="5989" y="11966"/>
                    </a:cubicBezTo>
                    <a:cubicBezTo>
                      <a:pt x="9299" y="11966"/>
                      <a:pt x="11978" y="9287"/>
                      <a:pt x="11978" y="5977"/>
                    </a:cubicBezTo>
                    <a:cubicBezTo>
                      <a:pt x="11978" y="2679"/>
                      <a:pt x="9299" y="0"/>
                      <a:pt x="5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6"/>
              <p:cNvSpPr/>
              <p:nvPr/>
            </p:nvSpPr>
            <p:spPr>
              <a:xfrm>
                <a:off x="6624625" y="203022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4" name="Google Shape;334;p86"/>
            <p:cNvCxnSpPr/>
            <p:nvPr/>
          </p:nvCxnSpPr>
          <p:spPr>
            <a:xfrm>
              <a:off x="6873600" y="1941950"/>
              <a:ext cx="0" cy="1723500"/>
            </a:xfrm>
            <a:prstGeom prst="straightConnector1">
              <a:avLst/>
            </a:prstGeom>
            <a:noFill/>
            <a:ln cap="flat" cmpd="sng" w="19050">
              <a:solidFill>
                <a:schemeClr val="dk1"/>
              </a:solidFill>
              <a:prstDash val="solid"/>
              <a:round/>
              <a:headEnd len="med" w="med" type="none"/>
              <a:tailEnd len="med" w="med" type="none"/>
            </a:ln>
          </p:spPr>
        </p:cxnSp>
      </p:grpSp>
      <p:pic>
        <p:nvPicPr>
          <p:cNvPr id="335" name="Google Shape;335;p86"/>
          <p:cNvPicPr preferRelativeResize="0"/>
          <p:nvPr/>
        </p:nvPicPr>
        <p:blipFill>
          <a:blip r:embed="rId3">
            <a:alphaModFix/>
          </a:blip>
          <a:stretch>
            <a:fillRect/>
          </a:stretch>
        </p:blipFill>
        <p:spPr>
          <a:xfrm rot="3678251">
            <a:off x="7560347" y="450189"/>
            <a:ext cx="1007909" cy="137454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336" name="Shape 336"/>
        <p:cNvGrpSpPr/>
        <p:nvPr/>
      </p:nvGrpSpPr>
      <p:grpSpPr>
        <a:xfrm>
          <a:off x="0" y="0"/>
          <a:ext cx="0" cy="0"/>
          <a:chOff x="0" y="0"/>
          <a:chExt cx="0" cy="0"/>
        </a:xfrm>
      </p:grpSpPr>
      <p:pic>
        <p:nvPicPr>
          <p:cNvPr id="337" name="Google Shape;337;p87"/>
          <p:cNvPicPr preferRelativeResize="0"/>
          <p:nvPr/>
        </p:nvPicPr>
        <p:blipFill rotWithShape="1">
          <a:blip r:embed="rId2">
            <a:alphaModFix/>
          </a:blip>
          <a:srcRect b="0" l="0" r="44292" t="0"/>
          <a:stretch/>
        </p:blipFill>
        <p:spPr>
          <a:xfrm>
            <a:off x="0" y="0"/>
            <a:ext cx="5093726" cy="5143500"/>
          </a:xfrm>
          <a:prstGeom prst="rect">
            <a:avLst/>
          </a:prstGeom>
          <a:noFill/>
          <a:ln>
            <a:noFill/>
          </a:ln>
        </p:spPr>
      </p:pic>
      <p:grpSp>
        <p:nvGrpSpPr>
          <p:cNvPr id="338" name="Google Shape;338;p87"/>
          <p:cNvGrpSpPr/>
          <p:nvPr/>
        </p:nvGrpSpPr>
        <p:grpSpPr>
          <a:xfrm rot="-5400000">
            <a:off x="3171288" y="1448025"/>
            <a:ext cx="299150" cy="1066550"/>
            <a:chOff x="818813" y="2603800"/>
            <a:chExt cx="299150" cy="1066550"/>
          </a:xfrm>
        </p:grpSpPr>
        <p:grpSp>
          <p:nvGrpSpPr>
            <p:cNvPr id="339" name="Google Shape;339;p87"/>
            <p:cNvGrpSpPr/>
            <p:nvPr/>
          </p:nvGrpSpPr>
          <p:grpSpPr>
            <a:xfrm>
              <a:off x="818813" y="2603800"/>
              <a:ext cx="299150" cy="299150"/>
              <a:chOff x="1533188" y="2739675"/>
              <a:chExt cx="299150" cy="299150"/>
            </a:xfrm>
          </p:grpSpPr>
          <p:sp>
            <p:nvSpPr>
              <p:cNvPr id="340" name="Google Shape;340;p8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2" name="Google Shape;342;p8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343" name="Google Shape;343;p87"/>
          <p:cNvGrpSpPr/>
          <p:nvPr/>
        </p:nvGrpSpPr>
        <p:grpSpPr>
          <a:xfrm rot="-5400000">
            <a:off x="3046188" y="2254500"/>
            <a:ext cx="299150" cy="1066550"/>
            <a:chOff x="818813" y="2603800"/>
            <a:chExt cx="299150" cy="1066550"/>
          </a:xfrm>
        </p:grpSpPr>
        <p:grpSp>
          <p:nvGrpSpPr>
            <p:cNvPr id="344" name="Google Shape;344;p87"/>
            <p:cNvGrpSpPr/>
            <p:nvPr/>
          </p:nvGrpSpPr>
          <p:grpSpPr>
            <a:xfrm>
              <a:off x="818813" y="2603800"/>
              <a:ext cx="299150" cy="299150"/>
              <a:chOff x="1533188" y="2739675"/>
              <a:chExt cx="299150" cy="299150"/>
            </a:xfrm>
          </p:grpSpPr>
          <p:sp>
            <p:nvSpPr>
              <p:cNvPr id="345" name="Google Shape;345;p8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7" name="Google Shape;347;p8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348" name="Google Shape;348;p87"/>
          <p:cNvGrpSpPr/>
          <p:nvPr/>
        </p:nvGrpSpPr>
        <p:grpSpPr>
          <a:xfrm rot="5400000">
            <a:off x="5375138" y="1448025"/>
            <a:ext cx="299150" cy="1066550"/>
            <a:chOff x="818813" y="2603800"/>
            <a:chExt cx="299150" cy="1066550"/>
          </a:xfrm>
        </p:grpSpPr>
        <p:grpSp>
          <p:nvGrpSpPr>
            <p:cNvPr id="349" name="Google Shape;349;p87"/>
            <p:cNvGrpSpPr/>
            <p:nvPr/>
          </p:nvGrpSpPr>
          <p:grpSpPr>
            <a:xfrm>
              <a:off x="818813" y="2603800"/>
              <a:ext cx="299150" cy="299150"/>
              <a:chOff x="1533188" y="2739675"/>
              <a:chExt cx="299150" cy="299150"/>
            </a:xfrm>
          </p:grpSpPr>
          <p:sp>
            <p:nvSpPr>
              <p:cNvPr id="350" name="Google Shape;350;p8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2" name="Google Shape;352;p8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353" name="Google Shape;353;p87"/>
          <p:cNvGrpSpPr/>
          <p:nvPr/>
        </p:nvGrpSpPr>
        <p:grpSpPr>
          <a:xfrm rot="5400000">
            <a:off x="5500238" y="2254500"/>
            <a:ext cx="299150" cy="1066550"/>
            <a:chOff x="818813" y="2603800"/>
            <a:chExt cx="299150" cy="1066550"/>
          </a:xfrm>
        </p:grpSpPr>
        <p:grpSp>
          <p:nvGrpSpPr>
            <p:cNvPr id="354" name="Google Shape;354;p87"/>
            <p:cNvGrpSpPr/>
            <p:nvPr/>
          </p:nvGrpSpPr>
          <p:grpSpPr>
            <a:xfrm>
              <a:off x="818813" y="2603800"/>
              <a:ext cx="299150" cy="299150"/>
              <a:chOff x="1533188" y="2739675"/>
              <a:chExt cx="299150" cy="299150"/>
            </a:xfrm>
          </p:grpSpPr>
          <p:sp>
            <p:nvSpPr>
              <p:cNvPr id="355" name="Google Shape;355;p8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7" name="Google Shape;357;p8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pic>
        <p:nvPicPr>
          <p:cNvPr id="358" name="Google Shape;358;p87"/>
          <p:cNvPicPr preferRelativeResize="0"/>
          <p:nvPr/>
        </p:nvPicPr>
        <p:blipFill>
          <a:blip r:embed="rId3">
            <a:alphaModFix/>
          </a:blip>
          <a:stretch>
            <a:fillRect/>
          </a:stretch>
        </p:blipFill>
        <p:spPr>
          <a:xfrm rot="824992">
            <a:off x="3393642" y="1277043"/>
            <a:ext cx="2485557" cy="3389714"/>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NRY_TEMPLATE">
  <p:cSld name="CUSTOM_2">
    <p:spTree>
      <p:nvGrpSpPr>
        <p:cNvPr id="359" name="Shape 359"/>
        <p:cNvGrpSpPr/>
        <p:nvPr/>
      </p:nvGrpSpPr>
      <p:grpSpPr>
        <a:xfrm>
          <a:off x="0" y="0"/>
          <a:ext cx="0" cy="0"/>
          <a:chOff x="0" y="0"/>
          <a:chExt cx="0" cy="0"/>
        </a:xfrm>
      </p:grpSpPr>
      <p:pic>
        <p:nvPicPr>
          <p:cNvPr id="360" name="Google Shape;360;p8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61" name="Shape 361"/>
        <p:cNvGrpSpPr/>
        <p:nvPr/>
      </p:nvGrpSpPr>
      <p:grpSpPr>
        <a:xfrm>
          <a:off x="0" y="0"/>
          <a:ext cx="0" cy="0"/>
          <a:chOff x="0" y="0"/>
          <a:chExt cx="0" cy="0"/>
        </a:xfrm>
      </p:grpSpPr>
      <p:sp>
        <p:nvSpPr>
          <p:cNvPr id="362" name="Google Shape;362;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3" name="Google Shape;363;p8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364" name="Shape 364"/>
        <p:cNvGrpSpPr/>
        <p:nvPr/>
      </p:nvGrpSpPr>
      <p:grpSpPr>
        <a:xfrm>
          <a:off x="0" y="0"/>
          <a:ext cx="0" cy="0"/>
          <a:chOff x="0" y="0"/>
          <a:chExt cx="0" cy="0"/>
        </a:xfrm>
      </p:grpSpPr>
      <p:sp>
        <p:nvSpPr>
          <p:cNvPr id="365" name="Google Shape;365;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9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367" name="Shape 367"/>
        <p:cNvGrpSpPr/>
        <p:nvPr/>
      </p:nvGrpSpPr>
      <p:grpSpPr>
        <a:xfrm>
          <a:off x="0" y="0"/>
          <a:ext cx="0" cy="0"/>
          <a:chOff x="0" y="0"/>
          <a:chExt cx="0" cy="0"/>
        </a:xfrm>
      </p:grpSpPr>
      <p:sp>
        <p:nvSpPr>
          <p:cNvPr id="368" name="Google Shape;368;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9" name="Google Shape;369;p9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370" name="Shape 370"/>
        <p:cNvGrpSpPr/>
        <p:nvPr/>
      </p:nvGrpSpPr>
      <p:grpSpPr>
        <a:xfrm>
          <a:off x="0" y="0"/>
          <a:ext cx="0" cy="0"/>
          <a:chOff x="0" y="0"/>
          <a:chExt cx="0" cy="0"/>
        </a:xfrm>
      </p:grpSpPr>
      <p:sp>
        <p:nvSpPr>
          <p:cNvPr id="371" name="Google Shape;371;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2" name="Google Shape;372;p92"/>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373" name="Shape 373"/>
        <p:cNvGrpSpPr/>
        <p:nvPr/>
      </p:nvGrpSpPr>
      <p:grpSpPr>
        <a:xfrm>
          <a:off x="0" y="0"/>
          <a:ext cx="0" cy="0"/>
          <a:chOff x="0" y="0"/>
          <a:chExt cx="0" cy="0"/>
        </a:xfrm>
      </p:grpSpPr>
      <p:sp>
        <p:nvSpPr>
          <p:cNvPr id="374" name="Google Shape;374;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5" name="Google Shape;375;p9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376" name="Shape 376"/>
        <p:cNvGrpSpPr/>
        <p:nvPr/>
      </p:nvGrpSpPr>
      <p:grpSpPr>
        <a:xfrm>
          <a:off x="0" y="0"/>
          <a:ext cx="0" cy="0"/>
          <a:chOff x="0" y="0"/>
          <a:chExt cx="0" cy="0"/>
        </a:xfrm>
      </p:grpSpPr>
      <p:sp>
        <p:nvSpPr>
          <p:cNvPr id="377" name="Google Shape;377;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8" name="Google Shape;378;p9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379" name="Shape 379"/>
        <p:cNvGrpSpPr/>
        <p:nvPr/>
      </p:nvGrpSpPr>
      <p:grpSpPr>
        <a:xfrm>
          <a:off x="0" y="0"/>
          <a:ext cx="0" cy="0"/>
          <a:chOff x="0" y="0"/>
          <a:chExt cx="0" cy="0"/>
        </a:xfrm>
      </p:grpSpPr>
      <p:sp>
        <p:nvSpPr>
          <p:cNvPr id="380" name="Google Shape;380;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1" name="Google Shape;381;p9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382" name="Shape 382"/>
        <p:cNvGrpSpPr/>
        <p:nvPr/>
      </p:nvGrpSpPr>
      <p:grpSpPr>
        <a:xfrm>
          <a:off x="0" y="0"/>
          <a:ext cx="0" cy="0"/>
          <a:chOff x="0" y="0"/>
          <a:chExt cx="0" cy="0"/>
        </a:xfrm>
      </p:grpSpPr>
      <p:sp>
        <p:nvSpPr>
          <p:cNvPr id="383" name="Google Shape;383;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4" name="Google Shape;384;p9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385" name="Shape 385"/>
        <p:cNvGrpSpPr/>
        <p:nvPr/>
      </p:nvGrpSpPr>
      <p:grpSpPr>
        <a:xfrm>
          <a:off x="0" y="0"/>
          <a:ext cx="0" cy="0"/>
          <a:chOff x="0" y="0"/>
          <a:chExt cx="0" cy="0"/>
        </a:xfrm>
      </p:grpSpPr>
      <p:sp>
        <p:nvSpPr>
          <p:cNvPr id="386" name="Google Shape;386;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7" name="Google Shape;387;p9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88" name="Shape 388"/>
        <p:cNvGrpSpPr/>
        <p:nvPr/>
      </p:nvGrpSpPr>
      <p:grpSpPr>
        <a:xfrm>
          <a:off x="0" y="0"/>
          <a:ext cx="0" cy="0"/>
          <a:chOff x="0" y="0"/>
          <a:chExt cx="0" cy="0"/>
        </a:xfrm>
      </p:grpSpPr>
      <p:sp>
        <p:nvSpPr>
          <p:cNvPr id="389" name="Google Shape;389;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90" name="Google Shape;390;p98"/>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391" name="Google Shape;391;p98"/>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392" name="Shape 392"/>
        <p:cNvGrpSpPr/>
        <p:nvPr/>
      </p:nvGrpSpPr>
      <p:grpSpPr>
        <a:xfrm>
          <a:off x="0" y="0"/>
          <a:ext cx="0" cy="0"/>
          <a:chOff x="0" y="0"/>
          <a:chExt cx="0" cy="0"/>
        </a:xfrm>
      </p:grpSpPr>
      <p:sp>
        <p:nvSpPr>
          <p:cNvPr id="393" name="Google Shape;393;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94" name="Google Shape;394;p9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395" name="Shape 395"/>
        <p:cNvGrpSpPr/>
        <p:nvPr/>
      </p:nvGrpSpPr>
      <p:grpSpPr>
        <a:xfrm>
          <a:off x="0" y="0"/>
          <a:ext cx="0" cy="0"/>
          <a:chOff x="0" y="0"/>
          <a:chExt cx="0" cy="0"/>
        </a:xfrm>
      </p:grpSpPr>
      <p:sp>
        <p:nvSpPr>
          <p:cNvPr id="396" name="Google Shape;396;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97" name="Google Shape;397;p100"/>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398" name="Shape 398"/>
        <p:cNvGrpSpPr/>
        <p:nvPr/>
      </p:nvGrpSpPr>
      <p:grpSpPr>
        <a:xfrm>
          <a:off x="0" y="0"/>
          <a:ext cx="0" cy="0"/>
          <a:chOff x="0" y="0"/>
          <a:chExt cx="0" cy="0"/>
        </a:xfrm>
      </p:grpSpPr>
      <p:sp>
        <p:nvSpPr>
          <p:cNvPr id="399" name="Google Shape;399;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00" name="Google Shape;400;p10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2">
    <p:spTree>
      <p:nvGrpSpPr>
        <p:cNvPr id="401" name="Shape 401"/>
        <p:cNvGrpSpPr/>
        <p:nvPr/>
      </p:nvGrpSpPr>
      <p:grpSpPr>
        <a:xfrm>
          <a:off x="0" y="0"/>
          <a:ext cx="0" cy="0"/>
          <a:chOff x="0" y="0"/>
          <a:chExt cx="0" cy="0"/>
        </a:xfrm>
      </p:grpSpPr>
      <p:sp>
        <p:nvSpPr>
          <p:cNvPr id="402" name="Google Shape;402;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03" name="Google Shape;403;p102"/>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404" name="Google Shape;404;p102"/>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0" Type="http://schemas.openxmlformats.org/officeDocument/2006/relationships/theme" Target="../theme/theme2.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5" Type="http://schemas.openxmlformats.org/officeDocument/2006/relationships/slideLayout" Target="../slideLayouts/slideLayout73.xml"/><Relationship Id="rId6" Type="http://schemas.openxmlformats.org/officeDocument/2006/relationships/slideLayout" Target="../slideLayouts/slideLayout74.xml"/><Relationship Id="rId29" Type="http://schemas.openxmlformats.org/officeDocument/2006/relationships/slideLayout" Target="../slideLayouts/slideLayout97.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1" Type="http://schemas.openxmlformats.org/officeDocument/2006/relationships/slideLayout" Target="../slideLayouts/slideLayout99.xml"/><Relationship Id="rId30" Type="http://schemas.openxmlformats.org/officeDocument/2006/relationships/slideLayout" Target="../slideLayouts/slideLayout98.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32" Type="http://schemas.openxmlformats.org/officeDocument/2006/relationships/theme" Target="../theme/theme4.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15" Type="http://schemas.openxmlformats.org/officeDocument/2006/relationships/theme" Target="../theme/theme5.xml"/><Relationship Id="rId14"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 name="Shape 145"/>
        <p:cNvGrpSpPr/>
        <p:nvPr/>
      </p:nvGrpSpPr>
      <p:grpSpPr>
        <a:xfrm>
          <a:off x="0" y="0"/>
          <a:ext cx="0" cy="0"/>
          <a:chOff x="0" y="0"/>
          <a:chExt cx="0" cy="0"/>
        </a:xfrm>
      </p:grpSpPr>
      <p:sp>
        <p:nvSpPr>
          <p:cNvPr id="146" name="Google Shape;14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7" name="Google Shape;14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48" name="Google Shape;14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0" name="Shape 250"/>
        <p:cNvGrpSpPr/>
        <p:nvPr/>
      </p:nvGrpSpPr>
      <p:grpSpPr>
        <a:xfrm>
          <a:off x="0" y="0"/>
          <a:ext cx="0" cy="0"/>
          <a:chOff x="0" y="0"/>
          <a:chExt cx="0" cy="0"/>
        </a:xfrm>
      </p:grpSpPr>
      <p:sp>
        <p:nvSpPr>
          <p:cNvPr id="251" name="Google Shape;251;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5" name="Shape 405"/>
        <p:cNvGrpSpPr/>
        <p:nvPr/>
      </p:nvGrpSpPr>
      <p:grpSpPr>
        <a:xfrm>
          <a:off x="0" y="0"/>
          <a:ext cx="0" cy="0"/>
          <a:chOff x="0" y="0"/>
          <a:chExt cx="0" cy="0"/>
        </a:xfrm>
      </p:grpSpPr>
      <p:sp>
        <p:nvSpPr>
          <p:cNvPr id="406" name="Google Shape;406;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07" name="Google Shape;407;p10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23850" lvl="1" marL="914400" rtl="0">
              <a:lnSpc>
                <a:spcPct val="115000"/>
              </a:lnSpc>
              <a:spcBef>
                <a:spcPts val="0"/>
              </a:spcBef>
              <a:spcAft>
                <a:spcPts val="0"/>
              </a:spcAft>
              <a:buClr>
                <a:schemeClr val="dk2"/>
              </a:buClr>
              <a:buSzPts val="1500"/>
              <a:buChar char="○"/>
              <a:defRPr sz="1500">
                <a:solidFill>
                  <a:schemeClr val="dk2"/>
                </a:solidFill>
              </a:defRPr>
            </a:lvl2pPr>
            <a:lvl3pPr indent="-323850" lvl="2" marL="1371600" rtl="0">
              <a:lnSpc>
                <a:spcPct val="115000"/>
              </a:lnSpc>
              <a:spcBef>
                <a:spcPts val="0"/>
              </a:spcBef>
              <a:spcAft>
                <a:spcPts val="0"/>
              </a:spcAft>
              <a:buClr>
                <a:schemeClr val="dk2"/>
              </a:buClr>
              <a:buSzPts val="1500"/>
              <a:buChar char="■"/>
              <a:defRPr sz="1500">
                <a:solidFill>
                  <a:schemeClr val="dk2"/>
                </a:solidFill>
              </a:defRPr>
            </a:lvl3pPr>
            <a:lvl4pPr indent="-323850" lvl="3" marL="1828800" rtl="0">
              <a:lnSpc>
                <a:spcPct val="115000"/>
              </a:lnSpc>
              <a:spcBef>
                <a:spcPts val="0"/>
              </a:spcBef>
              <a:spcAft>
                <a:spcPts val="0"/>
              </a:spcAft>
              <a:buClr>
                <a:schemeClr val="dk2"/>
              </a:buClr>
              <a:buSzPts val="1500"/>
              <a:buChar char="●"/>
              <a:defRPr sz="1500">
                <a:solidFill>
                  <a:schemeClr val="dk2"/>
                </a:solidFill>
              </a:defRPr>
            </a:lvl4pPr>
            <a:lvl5pPr indent="-323850" lvl="4" marL="2286000" rtl="0">
              <a:lnSpc>
                <a:spcPct val="115000"/>
              </a:lnSpc>
              <a:spcBef>
                <a:spcPts val="0"/>
              </a:spcBef>
              <a:spcAft>
                <a:spcPts val="0"/>
              </a:spcAft>
              <a:buClr>
                <a:schemeClr val="dk2"/>
              </a:buClr>
              <a:buSzPts val="1500"/>
              <a:buChar char="○"/>
              <a:defRPr sz="1500">
                <a:solidFill>
                  <a:schemeClr val="dk2"/>
                </a:solidFill>
              </a:defRPr>
            </a:lvl5pPr>
            <a:lvl6pPr indent="-323850" lvl="5" marL="2743200" rtl="0">
              <a:lnSpc>
                <a:spcPct val="115000"/>
              </a:lnSpc>
              <a:spcBef>
                <a:spcPts val="0"/>
              </a:spcBef>
              <a:spcAft>
                <a:spcPts val="0"/>
              </a:spcAft>
              <a:buClr>
                <a:schemeClr val="dk2"/>
              </a:buClr>
              <a:buSzPts val="1500"/>
              <a:buChar char="■"/>
              <a:defRPr sz="1500">
                <a:solidFill>
                  <a:schemeClr val="dk2"/>
                </a:solidFill>
              </a:defRPr>
            </a:lvl6pPr>
            <a:lvl7pPr indent="-323850" lvl="6" marL="3200400" rtl="0">
              <a:lnSpc>
                <a:spcPct val="115000"/>
              </a:lnSpc>
              <a:spcBef>
                <a:spcPts val="0"/>
              </a:spcBef>
              <a:spcAft>
                <a:spcPts val="0"/>
              </a:spcAft>
              <a:buClr>
                <a:schemeClr val="dk2"/>
              </a:buClr>
              <a:buSzPts val="1500"/>
              <a:buChar char="●"/>
              <a:defRPr sz="1500">
                <a:solidFill>
                  <a:schemeClr val="dk2"/>
                </a:solidFill>
              </a:defRPr>
            </a:lvl7pPr>
            <a:lvl8pPr indent="-323850" lvl="7" marL="3657600" rtl="0">
              <a:lnSpc>
                <a:spcPct val="115000"/>
              </a:lnSpc>
              <a:spcBef>
                <a:spcPts val="0"/>
              </a:spcBef>
              <a:spcAft>
                <a:spcPts val="0"/>
              </a:spcAft>
              <a:buClr>
                <a:schemeClr val="dk2"/>
              </a:buClr>
              <a:buSzPts val="1500"/>
              <a:buChar char="○"/>
              <a:defRPr sz="1500">
                <a:solidFill>
                  <a:schemeClr val="dk2"/>
                </a:solidFill>
              </a:defRPr>
            </a:lvl8pPr>
            <a:lvl9pPr indent="-323850" lvl="8" marL="4114800" rtl="0">
              <a:lnSpc>
                <a:spcPct val="115000"/>
              </a:lnSpc>
              <a:spcBef>
                <a:spcPts val="0"/>
              </a:spcBef>
              <a:spcAft>
                <a:spcPts val="0"/>
              </a:spcAft>
              <a:buClr>
                <a:schemeClr val="dk2"/>
              </a:buClr>
              <a:buSzPts val="1500"/>
              <a:buChar char="■"/>
              <a:defRPr sz="1500">
                <a:solidFill>
                  <a:schemeClr val="dk2"/>
                </a:solidFill>
              </a:defRPr>
            </a:lvl9pPr>
          </a:lstStyle>
          <a:p/>
        </p:txBody>
      </p:sp>
      <p:sp>
        <p:nvSpPr>
          <p:cNvPr id="408" name="Google Shape;408;p103"/>
          <p:cNvSpPr txBox="1"/>
          <p:nvPr>
            <p:ph idx="12" type="sldNum"/>
          </p:nvPr>
        </p:nvSpPr>
        <p:spPr>
          <a:xfrm>
            <a:off x="8472458" y="4663217"/>
            <a:ext cx="5490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7.png"/><Relationship Id="rId4" Type="http://schemas.openxmlformats.org/officeDocument/2006/relationships/image" Target="../media/image9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0.xml"/><Relationship Id="rId3" Type="http://schemas.openxmlformats.org/officeDocument/2006/relationships/image" Target="../media/image7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1.xml"/><Relationship Id="rId3"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2.xml"/><Relationship Id="rId3" Type="http://schemas.openxmlformats.org/officeDocument/2006/relationships/image" Target="../media/image64.png"/><Relationship Id="rId4" Type="http://schemas.openxmlformats.org/officeDocument/2006/relationships/image" Target="../media/image60.png"/><Relationship Id="rId5"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3.xml"/><Relationship Id="rId3"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4.xml"/><Relationship Id="rId3"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5.xml"/><Relationship Id="rId3" Type="http://schemas.openxmlformats.org/officeDocument/2006/relationships/image" Target="../media/image63.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6.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8.xml"/><Relationship Id="rId3"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9.xml"/><Relationship Id="rId3"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9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3.xml"/><Relationship Id="rId3" Type="http://schemas.openxmlformats.org/officeDocument/2006/relationships/image" Target="../media/image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6.xml"/><Relationship Id="rId3"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 Id="rId3" Type="http://schemas.openxmlformats.org/officeDocument/2006/relationships/image" Target="../media/image94.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1.xml"/><Relationship Id="rId3"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3.png"/><Relationship Id="rId4" Type="http://schemas.openxmlformats.org/officeDocument/2006/relationships/image" Target="../media/image93.png"/><Relationship Id="rId5"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2.jp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80.png"/><Relationship Id="rId4" Type="http://schemas.openxmlformats.org/officeDocument/2006/relationships/hyperlink" Target="https://docs.google.com/forms/d/e/1FAIpQLSe1MybH_Y-xcp1RP0jKPLndLdJYg8cwyHkSb9MwSrEjoxyzWg/viewform" TargetMode="External"/><Relationship Id="rId5"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4.png"/><Relationship Id="rId4" Type="http://schemas.openxmlformats.org/officeDocument/2006/relationships/image" Target="../media/image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86.png"/><Relationship Id="rId4" Type="http://schemas.openxmlformats.org/officeDocument/2006/relationships/hyperlink" Target="https://twitter.com/soyhenry_ok" TargetMode="External"/><Relationship Id="rId9" Type="http://schemas.openxmlformats.org/officeDocument/2006/relationships/image" Target="../media/image83.png"/><Relationship Id="rId5" Type="http://schemas.openxmlformats.org/officeDocument/2006/relationships/image" Target="../media/image78.png"/><Relationship Id="rId6" Type="http://schemas.openxmlformats.org/officeDocument/2006/relationships/hyperlink" Target="https://www.youtube.com/@soyhenryok" TargetMode="External"/><Relationship Id="rId7" Type="http://schemas.openxmlformats.org/officeDocument/2006/relationships/image" Target="../media/image85.png"/><Relationship Id="rId8" Type="http://schemas.openxmlformats.org/officeDocument/2006/relationships/hyperlink" Target="https://www.facebook.com/soyhenryok" TargetMode="External"/><Relationship Id="rId11" Type="http://schemas.openxmlformats.org/officeDocument/2006/relationships/image" Target="../media/image88.png"/><Relationship Id="rId10" Type="http://schemas.openxmlformats.org/officeDocument/2006/relationships/hyperlink" Target="https://www.linkedin.com/school/henryok/" TargetMode="External"/><Relationship Id="rId13" Type="http://schemas.openxmlformats.org/officeDocument/2006/relationships/image" Target="../media/image87.png"/><Relationship Id="rId12" Type="http://schemas.openxmlformats.org/officeDocument/2006/relationships/hyperlink" Target="https://www.instagram.com/soyhenry_ok/?hl=es" TargetMode="External"/><Relationship Id="rId15" Type="http://schemas.openxmlformats.org/officeDocument/2006/relationships/image" Target="../media/image89.png"/><Relationship Id="rId14" Type="http://schemas.openxmlformats.org/officeDocument/2006/relationships/hyperlink" Target="https://www.soyhenry.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5.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48.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9.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pic>
        <p:nvPicPr>
          <p:cNvPr id="464" name="Google Shape;464;p118"/>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465" name="Google Shape;465;p118"/>
          <p:cNvSpPr txBox="1"/>
          <p:nvPr/>
        </p:nvSpPr>
        <p:spPr>
          <a:xfrm>
            <a:off x="3942650" y="1600050"/>
            <a:ext cx="4393200" cy="7695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b="1" lang="en" sz="4400">
                <a:solidFill>
                  <a:srgbClr val="FAFAFA"/>
                </a:solidFill>
                <a:latin typeface="Anybody"/>
                <a:ea typeface="Anybody"/>
                <a:cs typeface="Anybody"/>
                <a:sym typeface="Anybody"/>
              </a:rPr>
              <a:t>Probabilidad</a:t>
            </a:r>
            <a:endParaRPr b="1" sz="4400">
              <a:solidFill>
                <a:srgbClr val="FAFAFA"/>
              </a:solidFill>
              <a:latin typeface="Anybody"/>
              <a:ea typeface="Anybody"/>
              <a:cs typeface="Anybody"/>
              <a:sym typeface="Anybody"/>
            </a:endParaRPr>
          </a:p>
        </p:txBody>
      </p:sp>
      <p:sp>
        <p:nvSpPr>
          <p:cNvPr id="466" name="Google Shape;466;p118"/>
          <p:cNvSpPr txBox="1"/>
          <p:nvPr/>
        </p:nvSpPr>
        <p:spPr>
          <a:xfrm>
            <a:off x="4152613" y="2140800"/>
            <a:ext cx="4771800" cy="8619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n" sz="5000">
                <a:solidFill>
                  <a:srgbClr val="FFFF01"/>
                </a:solidFill>
                <a:latin typeface="Anybody Black"/>
                <a:ea typeface="Anybody Black"/>
                <a:cs typeface="Anybody Black"/>
                <a:sym typeface="Anybody Black"/>
              </a:rPr>
              <a:t>Clase 2</a:t>
            </a:r>
            <a:endParaRPr sz="5000">
              <a:solidFill>
                <a:srgbClr val="FFFF01"/>
              </a:solidFill>
              <a:latin typeface="Anybody Black"/>
              <a:ea typeface="Anybody Black"/>
              <a:cs typeface="Anybody Black"/>
              <a:sym typeface="Anybody Black"/>
            </a:endParaRPr>
          </a:p>
        </p:txBody>
      </p:sp>
      <p:sp>
        <p:nvSpPr>
          <p:cNvPr id="467" name="Google Shape;467;p118"/>
          <p:cNvSpPr txBox="1"/>
          <p:nvPr/>
        </p:nvSpPr>
        <p:spPr>
          <a:xfrm>
            <a:off x="4829500" y="2863525"/>
            <a:ext cx="2812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rPr>
              <a:t>Data Science</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127"/>
          <p:cNvSpPr txBox="1"/>
          <p:nvPr/>
        </p:nvSpPr>
        <p:spPr>
          <a:xfrm>
            <a:off x="597000" y="964950"/>
            <a:ext cx="7950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chemeClr val="dk1"/>
                </a:solidFill>
                <a:highlight>
                  <a:srgbClr val="FFFF01"/>
                </a:highlight>
                <a:latin typeface="Anybody Medium"/>
                <a:ea typeface="Anybody Medium"/>
                <a:cs typeface="Anybody Medium"/>
                <a:sym typeface="Anybody Medium"/>
              </a:rPr>
              <a:t>S</a:t>
            </a:r>
            <a:r>
              <a:rPr i="1" lang="en" sz="1500">
                <a:solidFill>
                  <a:schemeClr val="dk1"/>
                </a:solidFill>
                <a:highlight>
                  <a:srgbClr val="FFFF01"/>
                </a:highlight>
                <a:latin typeface="Anybody Medium"/>
                <a:ea typeface="Anybody Medium"/>
                <a:cs typeface="Anybody Medium"/>
                <a:sym typeface="Anybody Medium"/>
              </a:rPr>
              <a:t>i lanzamos la moneda 100 veces, podemos utilizar el modelo determinístico para predecir que obtendremos aproximadamente 50 caras y 50 cruces, ya que la probabilidad de cada evento es exactamente del 50%. </a:t>
            </a:r>
            <a:endParaRPr i="1" sz="1500">
              <a:solidFill>
                <a:schemeClr val="dk1"/>
              </a:solidFill>
              <a:highlight>
                <a:srgbClr val="FFFF01"/>
              </a:highlight>
              <a:latin typeface="Anybody Medium"/>
              <a:ea typeface="Anybody Medium"/>
              <a:cs typeface="Anybody Medium"/>
              <a:sym typeface="Anybody Medium"/>
            </a:endParaRPr>
          </a:p>
        </p:txBody>
      </p:sp>
      <p:pic>
        <p:nvPicPr>
          <p:cNvPr id="549" name="Google Shape;549;p127"/>
          <p:cNvPicPr preferRelativeResize="0"/>
          <p:nvPr/>
        </p:nvPicPr>
        <p:blipFill>
          <a:blip r:embed="rId3">
            <a:alphaModFix/>
          </a:blip>
          <a:stretch>
            <a:fillRect/>
          </a:stretch>
        </p:blipFill>
        <p:spPr>
          <a:xfrm>
            <a:off x="2100025" y="1877600"/>
            <a:ext cx="5256675" cy="2880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28"/>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Modelos probabilísticos</a:t>
            </a:r>
            <a:endParaRPr b="1" i="0" sz="3600" u="none" cap="none" strike="noStrike">
              <a:solidFill>
                <a:srgbClr val="000000"/>
              </a:solidFill>
              <a:latin typeface="Work Sans"/>
              <a:ea typeface="Work Sans"/>
              <a:cs typeface="Work Sans"/>
              <a:sym typeface="Work Sans"/>
            </a:endParaRPr>
          </a:p>
        </p:txBody>
      </p:sp>
      <p:grpSp>
        <p:nvGrpSpPr>
          <p:cNvPr id="555" name="Google Shape;555;p128"/>
          <p:cNvGrpSpPr/>
          <p:nvPr/>
        </p:nvGrpSpPr>
        <p:grpSpPr>
          <a:xfrm>
            <a:off x="548640" y="1920240"/>
            <a:ext cx="7631910" cy="869100"/>
            <a:chOff x="548640" y="1920240"/>
            <a:chExt cx="7631910" cy="869100"/>
          </a:xfrm>
        </p:grpSpPr>
        <p:sp>
          <p:nvSpPr>
            <p:cNvPr id="556" name="Google Shape;556;p128"/>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128"/>
            <p:cNvGrpSpPr/>
            <p:nvPr/>
          </p:nvGrpSpPr>
          <p:grpSpPr>
            <a:xfrm>
              <a:off x="608484" y="1920240"/>
              <a:ext cx="7572066" cy="869100"/>
              <a:chOff x="608484" y="1923200"/>
              <a:chExt cx="7572066" cy="869100"/>
            </a:xfrm>
          </p:grpSpPr>
          <p:sp>
            <p:nvSpPr>
              <p:cNvPr id="558" name="Google Shape;558;p128"/>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Work Sans"/>
                    <a:ea typeface="Work Sans"/>
                    <a:cs typeface="Work Sans"/>
                    <a:sym typeface="Work Sans"/>
                  </a:rPr>
                  <a:t>En este tipo de modelo, no podemos controlar los factores que intervienen en dichos modelos. A partir de lo cual surge la definición de </a:t>
                </a:r>
                <a:r>
                  <a:rPr b="1" lang="en" sz="1800">
                    <a:solidFill>
                      <a:schemeClr val="dk1"/>
                    </a:solidFill>
                    <a:latin typeface="Work Sans"/>
                    <a:ea typeface="Work Sans"/>
                    <a:cs typeface="Work Sans"/>
                    <a:sym typeface="Work Sans"/>
                  </a:rPr>
                  <a:t>modelo probabilístico o estocástico.</a:t>
                </a:r>
                <a:r>
                  <a:rPr lang="en" sz="1800">
                    <a:solidFill>
                      <a:schemeClr val="dk1"/>
                    </a:solidFill>
                    <a:latin typeface="Work Sans"/>
                    <a:ea typeface="Work Sans"/>
                    <a:cs typeface="Work Sans"/>
                    <a:sym typeface="Work Sans"/>
                  </a:rPr>
                  <a:t> Además de que dichos factores ocurren de tal manera que no es posible predecir sus resultados.</a:t>
                </a:r>
                <a:endParaRPr sz="1800">
                  <a:solidFill>
                    <a:schemeClr val="dk1"/>
                  </a:solidFill>
                  <a:latin typeface="Work Sans"/>
                  <a:ea typeface="Work Sans"/>
                  <a:cs typeface="Work Sans"/>
                  <a:sym typeface="Work Sans"/>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latin typeface="Work Sans"/>
                  <a:ea typeface="Work Sans"/>
                  <a:cs typeface="Work Sans"/>
                  <a:sym typeface="Work Sans"/>
                </a:endParaRPr>
              </a:p>
              <a:p>
                <a:pPr indent="0" lvl="0" marL="0" marR="0" rtl="0" algn="l">
                  <a:lnSpc>
                    <a:spcPct val="115000"/>
                  </a:lnSpc>
                  <a:spcBef>
                    <a:spcPts val="1200"/>
                  </a:spcBef>
                  <a:spcAft>
                    <a:spcPts val="0"/>
                  </a:spcAft>
                  <a:buClr>
                    <a:srgbClr val="000000"/>
                  </a:buClr>
                  <a:buSzPts val="2000"/>
                  <a:buFont typeface="Arial"/>
                  <a:buNone/>
                </a:pPr>
                <a:r>
                  <a:t/>
                </a:r>
                <a:endParaRPr sz="1800">
                  <a:solidFill>
                    <a:schemeClr val="dk1"/>
                  </a:solidFill>
                  <a:latin typeface="Work Sans"/>
                  <a:ea typeface="Work Sans"/>
                  <a:cs typeface="Work Sans"/>
                  <a:sym typeface="Work Sans"/>
                </a:endParaRPr>
              </a:p>
            </p:txBody>
          </p:sp>
          <p:pic>
            <p:nvPicPr>
              <p:cNvPr id="559" name="Google Shape;559;p128"/>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560" name="Google Shape;560;p128"/>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4" name="Shape 564"/>
        <p:cNvGrpSpPr/>
        <p:nvPr/>
      </p:nvGrpSpPr>
      <p:grpSpPr>
        <a:xfrm>
          <a:off x="0" y="0"/>
          <a:ext cx="0" cy="0"/>
          <a:chOff x="0" y="0"/>
          <a:chExt cx="0" cy="0"/>
        </a:xfrm>
      </p:grpSpPr>
      <p:sp>
        <p:nvSpPr>
          <p:cNvPr id="565" name="Google Shape;565;p129"/>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566" name="Google Shape;566;p129"/>
          <p:cNvSpPr txBox="1"/>
          <p:nvPr/>
        </p:nvSpPr>
        <p:spPr>
          <a:xfrm>
            <a:off x="1144175" y="1468650"/>
            <a:ext cx="7357500" cy="248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n" sz="2600">
                <a:latin typeface="Anybody"/>
                <a:ea typeface="Anybody"/>
                <a:cs typeface="Anybody"/>
                <a:sym typeface="Anybody"/>
              </a:rPr>
              <a:t>Ejemplos</a:t>
            </a:r>
            <a:r>
              <a:rPr lang="en" sz="2600">
                <a:latin typeface="Anybody"/>
                <a:ea typeface="Anybody"/>
                <a:cs typeface="Anybody"/>
                <a:sym typeface="Anybody"/>
              </a:rPr>
              <a:t>:</a:t>
            </a:r>
            <a:endParaRPr sz="2600">
              <a:latin typeface="Anybody"/>
              <a:ea typeface="Anybody"/>
              <a:cs typeface="Anybody"/>
              <a:sym typeface="Anybody"/>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 Tasa de natalidad o mortalidad</a:t>
            </a:r>
            <a:br>
              <a:rPr lang="en" sz="1800">
                <a:solidFill>
                  <a:schemeClr val="dk1"/>
                </a:solidFill>
                <a:latin typeface="Anybody"/>
                <a:ea typeface="Anybody"/>
                <a:cs typeface="Anybody"/>
                <a:sym typeface="Anybody"/>
              </a:rPr>
            </a:br>
            <a:endParaRPr sz="1800">
              <a:solidFill>
                <a:schemeClr val="dk1"/>
              </a:solidFill>
              <a:latin typeface="Anybody"/>
              <a:ea typeface="Anybody"/>
              <a:cs typeface="Anybody"/>
              <a:sym typeface="Anybody"/>
            </a:endParaRPr>
          </a:p>
          <a:p>
            <a:pPr indent="0" lvl="0" marL="0" rtl="0" algn="l">
              <a:lnSpc>
                <a:spcPct val="115000"/>
              </a:lnSpc>
              <a:spcBef>
                <a:spcPts val="1200"/>
              </a:spcBef>
              <a:spcAft>
                <a:spcPts val="1200"/>
              </a:spcAft>
              <a:buClr>
                <a:schemeClr val="dk1"/>
              </a:buClr>
              <a:buSzPts val="1100"/>
              <a:buFont typeface="Arial"/>
              <a:buNone/>
            </a:pPr>
            <a:r>
              <a:rPr lang="en" sz="1800">
                <a:solidFill>
                  <a:schemeClr val="dk1"/>
                </a:solidFill>
                <a:latin typeface="Anybody"/>
                <a:ea typeface="Anybody"/>
                <a:cs typeface="Anybody"/>
                <a:sym typeface="Anybody"/>
              </a:rPr>
              <a:t>Estimación de productos defectuosos de una línea de producción.</a:t>
            </a:r>
            <a:endParaRPr sz="2600">
              <a:latin typeface="Anybody"/>
              <a:ea typeface="Anybody"/>
              <a:cs typeface="Anybody"/>
              <a:sym typeface="Anybody"/>
            </a:endParaRPr>
          </a:p>
        </p:txBody>
      </p:sp>
      <p:pic>
        <p:nvPicPr>
          <p:cNvPr id="567" name="Google Shape;567;p129"/>
          <p:cNvPicPr preferRelativeResize="0"/>
          <p:nvPr/>
        </p:nvPicPr>
        <p:blipFill rotWithShape="1">
          <a:blip r:embed="rId3">
            <a:alphaModFix/>
          </a:blip>
          <a:srcRect b="0" l="0" r="0" t="0"/>
          <a:stretch/>
        </p:blipFill>
        <p:spPr>
          <a:xfrm>
            <a:off x="406425" y="1072450"/>
            <a:ext cx="737750" cy="1587500"/>
          </a:xfrm>
          <a:prstGeom prst="rect">
            <a:avLst/>
          </a:prstGeom>
          <a:noFill/>
          <a:ln>
            <a:noFill/>
          </a:ln>
        </p:spPr>
      </p:pic>
      <p:sp>
        <p:nvSpPr>
          <p:cNvPr id="568" name="Google Shape;568;p129"/>
          <p:cNvSpPr/>
          <p:nvPr/>
        </p:nvSpPr>
        <p:spPr>
          <a:xfrm>
            <a:off x="699003" y="2002753"/>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129"/>
          <p:cNvPicPr preferRelativeResize="0"/>
          <p:nvPr/>
        </p:nvPicPr>
        <p:blipFill rotWithShape="1">
          <a:blip r:embed="rId4">
            <a:alphaModFix/>
          </a:blip>
          <a:srcRect b="0" l="0" r="0" t="0"/>
          <a:stretch/>
        </p:blipFill>
        <p:spPr>
          <a:xfrm>
            <a:off x="751322" y="2053882"/>
            <a:ext cx="354971" cy="354971"/>
          </a:xfrm>
          <a:prstGeom prst="rect">
            <a:avLst/>
          </a:prstGeom>
          <a:noFill/>
          <a:ln>
            <a:noFill/>
          </a:ln>
        </p:spPr>
      </p:pic>
      <p:sp>
        <p:nvSpPr>
          <p:cNvPr id="570" name="Google Shape;570;p129"/>
          <p:cNvSpPr/>
          <p:nvPr/>
        </p:nvSpPr>
        <p:spPr>
          <a:xfrm>
            <a:off x="699003" y="2888703"/>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1" name="Google Shape;571;p129"/>
          <p:cNvPicPr preferRelativeResize="0"/>
          <p:nvPr/>
        </p:nvPicPr>
        <p:blipFill rotWithShape="1">
          <a:blip r:embed="rId4">
            <a:alphaModFix/>
          </a:blip>
          <a:srcRect b="0" l="0" r="0" t="0"/>
          <a:stretch/>
        </p:blipFill>
        <p:spPr>
          <a:xfrm>
            <a:off x="751322" y="2939832"/>
            <a:ext cx="354971" cy="354971"/>
          </a:xfrm>
          <a:prstGeom prst="rect">
            <a:avLst/>
          </a:prstGeom>
          <a:noFill/>
          <a:ln>
            <a:noFill/>
          </a:ln>
        </p:spPr>
      </p:pic>
      <p:pic>
        <p:nvPicPr>
          <p:cNvPr id="572" name="Google Shape;572;p129"/>
          <p:cNvPicPr preferRelativeResize="0"/>
          <p:nvPr/>
        </p:nvPicPr>
        <p:blipFill>
          <a:blip r:embed="rId5">
            <a:alphaModFix/>
          </a:blip>
          <a:stretch>
            <a:fillRect/>
          </a:stretch>
        </p:blipFill>
        <p:spPr>
          <a:xfrm>
            <a:off x="6537350" y="3033100"/>
            <a:ext cx="2719002" cy="27190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130"/>
          <p:cNvPicPr preferRelativeResize="0"/>
          <p:nvPr/>
        </p:nvPicPr>
        <p:blipFill>
          <a:blip r:embed="rId3">
            <a:alphaModFix/>
          </a:blip>
          <a:stretch>
            <a:fillRect/>
          </a:stretch>
        </p:blipFill>
        <p:spPr>
          <a:xfrm>
            <a:off x="940300" y="951075"/>
            <a:ext cx="6620026" cy="4040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31"/>
          <p:cNvSpPr/>
          <p:nvPr/>
        </p:nvSpPr>
        <p:spPr>
          <a:xfrm>
            <a:off x="591750" y="1487275"/>
            <a:ext cx="2784900" cy="299100"/>
          </a:xfrm>
          <a:prstGeom prst="roundRect">
            <a:avLst>
              <a:gd fmla="val 16667" name="adj"/>
            </a:avLst>
          </a:prstGeom>
          <a:solidFill>
            <a:srgbClr val="FFFF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1"/>
          <p:cNvSpPr txBox="1"/>
          <p:nvPr/>
        </p:nvSpPr>
        <p:spPr>
          <a:xfrm>
            <a:off x="0" y="593650"/>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Experimentos</a:t>
            </a:r>
            <a:endParaRPr b="1" i="0" sz="3600" u="none" cap="none" strike="noStrike">
              <a:solidFill>
                <a:srgbClr val="000000"/>
              </a:solidFill>
              <a:latin typeface="Work Sans"/>
              <a:ea typeface="Work Sans"/>
              <a:cs typeface="Work Sans"/>
              <a:sym typeface="Work Sans"/>
            </a:endParaRPr>
          </a:p>
        </p:txBody>
      </p:sp>
      <p:pic>
        <p:nvPicPr>
          <p:cNvPr id="584" name="Google Shape;584;p131"/>
          <p:cNvPicPr preferRelativeResize="0"/>
          <p:nvPr/>
        </p:nvPicPr>
        <p:blipFill rotWithShape="1">
          <a:blip r:embed="rId3">
            <a:alphaModFix/>
          </a:blip>
          <a:srcRect b="0" l="0" r="0" t="0"/>
          <a:stretch/>
        </p:blipFill>
        <p:spPr>
          <a:xfrm flipH="1" rot="10800000">
            <a:off x="2360038" y="1290636"/>
            <a:ext cx="4423914" cy="64112"/>
          </a:xfrm>
          <a:prstGeom prst="rect">
            <a:avLst/>
          </a:prstGeom>
          <a:noFill/>
          <a:ln>
            <a:noFill/>
          </a:ln>
        </p:spPr>
      </p:pic>
      <p:sp>
        <p:nvSpPr>
          <p:cNvPr id="585" name="Google Shape;585;p131"/>
          <p:cNvSpPr txBox="1"/>
          <p:nvPr/>
        </p:nvSpPr>
        <p:spPr>
          <a:xfrm>
            <a:off x="593150" y="1487275"/>
            <a:ext cx="7737300" cy="2624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500">
                <a:solidFill>
                  <a:schemeClr val="dk1"/>
                </a:solidFill>
                <a:latin typeface="Anybody"/>
                <a:ea typeface="Anybody"/>
                <a:cs typeface="Anybody"/>
                <a:sym typeface="Anybody"/>
              </a:rPr>
              <a:t>Un </a:t>
            </a:r>
            <a:r>
              <a:rPr b="1" lang="en" sz="1500">
                <a:solidFill>
                  <a:schemeClr val="dk1"/>
                </a:solidFill>
                <a:latin typeface="Anybody"/>
                <a:ea typeface="Anybody"/>
                <a:cs typeface="Anybody"/>
                <a:sym typeface="Anybody"/>
              </a:rPr>
              <a:t>experimento aleatorio</a:t>
            </a:r>
            <a:r>
              <a:rPr lang="en" sz="1500">
                <a:solidFill>
                  <a:schemeClr val="dk1"/>
                </a:solidFill>
                <a:latin typeface="Anybody"/>
                <a:ea typeface="Anybody"/>
                <a:cs typeface="Anybody"/>
                <a:sym typeface="Anybody"/>
              </a:rPr>
              <a:t> es el proceso de obtención de una observación en que se cumplen las siguientes condiciones:</a:t>
            </a:r>
            <a:endParaRPr sz="1500">
              <a:solidFill>
                <a:schemeClr val="dk1"/>
              </a:solidFill>
              <a:latin typeface="Anybody"/>
              <a:ea typeface="Anybody"/>
              <a:cs typeface="Anybody"/>
              <a:sym typeface="Anybody"/>
            </a:endParaRPr>
          </a:p>
          <a:p>
            <a:pPr indent="0" lvl="0" marL="457200" rtl="0" algn="just">
              <a:lnSpc>
                <a:spcPct val="115000"/>
              </a:lnSpc>
              <a:spcBef>
                <a:spcPts val="1200"/>
              </a:spcBef>
              <a:spcAft>
                <a:spcPts val="0"/>
              </a:spcAft>
              <a:buNone/>
            </a:pPr>
            <a:r>
              <a:rPr lang="en" sz="1500">
                <a:solidFill>
                  <a:schemeClr val="dk1"/>
                </a:solidFill>
                <a:latin typeface="Anybody"/>
                <a:ea typeface="Anybody"/>
                <a:cs typeface="Anybody"/>
                <a:sym typeface="Anybody"/>
              </a:rPr>
              <a:t>a) Todos los resultados posibles son conocidos.</a:t>
            </a:r>
            <a:endParaRPr sz="1500">
              <a:solidFill>
                <a:schemeClr val="dk1"/>
              </a:solidFill>
              <a:latin typeface="Anybody"/>
              <a:ea typeface="Anybody"/>
              <a:cs typeface="Anybody"/>
              <a:sym typeface="Anybody"/>
            </a:endParaRPr>
          </a:p>
          <a:p>
            <a:pPr indent="0" lvl="0" marL="457200" rtl="0" algn="just">
              <a:lnSpc>
                <a:spcPct val="115000"/>
              </a:lnSpc>
              <a:spcBef>
                <a:spcPts val="1200"/>
              </a:spcBef>
              <a:spcAft>
                <a:spcPts val="0"/>
              </a:spcAft>
              <a:buNone/>
            </a:pPr>
            <a:r>
              <a:rPr lang="en" sz="1500">
                <a:solidFill>
                  <a:schemeClr val="dk1"/>
                </a:solidFill>
                <a:latin typeface="Anybody"/>
                <a:ea typeface="Anybody"/>
                <a:cs typeface="Anybody"/>
                <a:sym typeface="Anybody"/>
              </a:rPr>
              <a:t>b) Antes de realizar el experimento el resultado es desconocido. </a:t>
            </a:r>
            <a:endParaRPr sz="1500">
              <a:solidFill>
                <a:schemeClr val="dk1"/>
              </a:solidFill>
              <a:latin typeface="Anybody"/>
              <a:ea typeface="Anybody"/>
              <a:cs typeface="Anybody"/>
              <a:sym typeface="Anybody"/>
            </a:endParaRPr>
          </a:p>
          <a:p>
            <a:pPr indent="0" lvl="0" marL="457200" rtl="0" algn="just">
              <a:lnSpc>
                <a:spcPct val="115000"/>
              </a:lnSpc>
              <a:spcBef>
                <a:spcPts val="1200"/>
              </a:spcBef>
              <a:spcAft>
                <a:spcPts val="0"/>
              </a:spcAft>
              <a:buNone/>
            </a:pPr>
            <a:r>
              <a:rPr lang="en" sz="1500">
                <a:solidFill>
                  <a:schemeClr val="dk1"/>
                </a:solidFill>
                <a:latin typeface="Anybody"/>
                <a:ea typeface="Anybody"/>
                <a:cs typeface="Anybody"/>
                <a:sym typeface="Anybody"/>
              </a:rPr>
              <a:t>c) Es posible repetir el experimento en condiciones ideales.</a:t>
            </a:r>
            <a:endParaRPr sz="1500">
              <a:solidFill>
                <a:schemeClr val="dk1"/>
              </a:solidFill>
              <a:latin typeface="Anybody"/>
              <a:ea typeface="Anybody"/>
              <a:cs typeface="Anybody"/>
              <a:sym typeface="Anybody"/>
            </a:endParaRPr>
          </a:p>
          <a:p>
            <a:pPr indent="0" lvl="0" marL="0" rtl="0" algn="just">
              <a:lnSpc>
                <a:spcPct val="115000"/>
              </a:lnSpc>
              <a:spcBef>
                <a:spcPts val="1200"/>
              </a:spcBef>
              <a:spcAft>
                <a:spcPts val="1200"/>
              </a:spcAft>
              <a:buNone/>
            </a:pPr>
            <a:r>
              <a:rPr lang="en" sz="1500">
                <a:solidFill>
                  <a:schemeClr val="dk1"/>
                </a:solidFill>
                <a:latin typeface="Anybody"/>
                <a:ea typeface="Anybody"/>
                <a:cs typeface="Anybody"/>
                <a:sym typeface="Anybody"/>
              </a:rPr>
              <a:t>Existen también </a:t>
            </a:r>
            <a:r>
              <a:rPr b="1" lang="en" sz="1500">
                <a:solidFill>
                  <a:schemeClr val="dk1"/>
                </a:solidFill>
                <a:latin typeface="Anybody"/>
                <a:ea typeface="Anybody"/>
                <a:cs typeface="Anybody"/>
                <a:sym typeface="Anybody"/>
              </a:rPr>
              <a:t>experimentos del tipo determinísticos</a:t>
            </a:r>
            <a:r>
              <a:rPr lang="en" sz="1500">
                <a:solidFill>
                  <a:schemeClr val="dk1"/>
                </a:solidFill>
                <a:latin typeface="Anybody"/>
                <a:ea typeface="Anybody"/>
                <a:cs typeface="Anybody"/>
                <a:sym typeface="Anybody"/>
              </a:rPr>
              <a:t> que se basan en la aplicación de modelos como el desarrollado en el ejemplo de la moneda.</a:t>
            </a:r>
            <a:endParaRPr sz="1500">
              <a:solidFill>
                <a:schemeClr val="dk1"/>
              </a:solidFill>
              <a:latin typeface="Anybody"/>
              <a:ea typeface="Anybody"/>
              <a:cs typeface="Anybody"/>
              <a:sym typeface="Anybod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graphicFrame>
        <p:nvGraphicFramePr>
          <p:cNvPr id="590" name="Google Shape;590;p132"/>
          <p:cNvGraphicFramePr/>
          <p:nvPr/>
        </p:nvGraphicFramePr>
        <p:xfrm>
          <a:off x="1080075" y="1226625"/>
          <a:ext cx="3000000" cy="3000000"/>
        </p:xfrm>
        <a:graphic>
          <a:graphicData uri="http://schemas.openxmlformats.org/drawingml/2006/table">
            <a:tbl>
              <a:tblPr>
                <a:noFill/>
                <a:tableStyleId>{0D35491B-2E3D-4F5A-B1BF-1B7B1A85F30B}</a:tableStyleId>
              </a:tblPr>
              <a:tblGrid>
                <a:gridCol w="3619500"/>
                <a:gridCol w="3619500"/>
              </a:tblGrid>
              <a:tr h="421225">
                <a:tc>
                  <a:txBody>
                    <a:bodyPr/>
                    <a:lstStyle/>
                    <a:p>
                      <a:pPr indent="0" lvl="0" marL="0" rtl="0" algn="ctr">
                        <a:spcBef>
                          <a:spcPts val="0"/>
                        </a:spcBef>
                        <a:spcAft>
                          <a:spcPts val="0"/>
                        </a:spcAft>
                        <a:buNone/>
                      </a:pPr>
                      <a:r>
                        <a:rPr lang="en">
                          <a:highlight>
                            <a:srgbClr val="FFFF01"/>
                          </a:highlight>
                          <a:latin typeface="Anybody Medium"/>
                          <a:ea typeface="Anybody Medium"/>
                          <a:cs typeface="Anybody Medium"/>
                          <a:sym typeface="Anybody Medium"/>
                        </a:rPr>
                        <a:t>Experimento</a:t>
                      </a:r>
                      <a:endParaRPr>
                        <a:highlight>
                          <a:srgbClr val="FFFF01"/>
                        </a:highlight>
                        <a:latin typeface="Anybody Medium"/>
                        <a:ea typeface="Anybody Medium"/>
                        <a:cs typeface="Anybody Medium"/>
                        <a:sym typeface="Anybody Medium"/>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highlight>
                            <a:srgbClr val="FFFF01"/>
                          </a:highlight>
                          <a:latin typeface="Anybody Medium"/>
                          <a:ea typeface="Anybody Medium"/>
                          <a:cs typeface="Anybody Medium"/>
                          <a:sym typeface="Anybody Medium"/>
                        </a:rPr>
                        <a:t>Resultado experimental</a:t>
                      </a:r>
                      <a:endParaRPr>
                        <a:highlight>
                          <a:srgbClr val="FFFF01"/>
                        </a:highlight>
                        <a:latin typeface="Anybody Medium"/>
                        <a:ea typeface="Anybody Medium"/>
                        <a:cs typeface="Anybody Medium"/>
                        <a:sym typeface="Anybody Medium"/>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latin typeface="Anybody Medium"/>
                          <a:ea typeface="Anybody Medium"/>
                          <a:cs typeface="Anybody Medium"/>
                          <a:sym typeface="Anybody Medium"/>
                        </a:rPr>
                        <a:t>Lanzar una moneda</a:t>
                      </a:r>
                      <a:endParaRPr>
                        <a:latin typeface="Anybody Medium"/>
                        <a:ea typeface="Anybody Medium"/>
                        <a:cs typeface="Anybody Medium"/>
                        <a:sym typeface="Anybody Medium"/>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Anybody Medium"/>
                          <a:ea typeface="Anybody Medium"/>
                          <a:cs typeface="Anybody Medium"/>
                          <a:sym typeface="Anybody Medium"/>
                        </a:rPr>
                        <a:t>Cara, cruz</a:t>
                      </a:r>
                      <a:endParaRPr>
                        <a:latin typeface="Anybody Medium"/>
                        <a:ea typeface="Anybody Medium"/>
                        <a:cs typeface="Anybody Medium"/>
                        <a:sym typeface="Anybody Medium"/>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latin typeface="Anybody Medium"/>
                          <a:ea typeface="Anybody Medium"/>
                          <a:cs typeface="Anybody Medium"/>
                          <a:sym typeface="Anybody Medium"/>
                        </a:rPr>
                        <a:t>Tomar una pieza para experimentarla</a:t>
                      </a:r>
                      <a:endParaRPr>
                        <a:latin typeface="Anybody Medium"/>
                        <a:ea typeface="Anybody Medium"/>
                        <a:cs typeface="Anybody Medium"/>
                        <a:sym typeface="Anybody Medium"/>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Anybody Medium"/>
                          <a:ea typeface="Anybody Medium"/>
                          <a:cs typeface="Anybody Medium"/>
                          <a:sym typeface="Anybody Medium"/>
                        </a:rPr>
                        <a:t>Con defecto, sin defecto</a:t>
                      </a:r>
                      <a:endParaRPr>
                        <a:latin typeface="Anybody Medium"/>
                        <a:ea typeface="Anybody Medium"/>
                        <a:cs typeface="Anybody Medium"/>
                        <a:sym typeface="Anybody Medium"/>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latin typeface="Anybody Medium"/>
                          <a:ea typeface="Anybody Medium"/>
                          <a:cs typeface="Anybody Medium"/>
                          <a:sym typeface="Anybody Medium"/>
                        </a:rPr>
                        <a:t>Realizar una llamada de ventas</a:t>
                      </a:r>
                      <a:endParaRPr>
                        <a:latin typeface="Anybody Medium"/>
                        <a:ea typeface="Anybody Medium"/>
                        <a:cs typeface="Anybody Medium"/>
                        <a:sym typeface="Anybody Medium"/>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Anybody Medium"/>
                          <a:ea typeface="Anybody Medium"/>
                          <a:cs typeface="Anybody Medium"/>
                          <a:sym typeface="Anybody Medium"/>
                        </a:rPr>
                        <a:t>Vender o no vender</a:t>
                      </a:r>
                      <a:endParaRPr>
                        <a:latin typeface="Anybody Medium"/>
                        <a:ea typeface="Anybody Medium"/>
                        <a:cs typeface="Anybody Medium"/>
                        <a:sym typeface="Anybody Medium"/>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latin typeface="Anybody Medium"/>
                          <a:ea typeface="Anybody Medium"/>
                          <a:cs typeface="Anybody Medium"/>
                          <a:sym typeface="Anybody Medium"/>
                        </a:rPr>
                        <a:t>Lanzar un dado</a:t>
                      </a:r>
                      <a:endParaRPr>
                        <a:latin typeface="Anybody Medium"/>
                        <a:ea typeface="Anybody Medium"/>
                        <a:cs typeface="Anybody Medium"/>
                        <a:sym typeface="Anybody Medium"/>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Anybody Medium"/>
                          <a:ea typeface="Anybody Medium"/>
                          <a:cs typeface="Anybody Medium"/>
                          <a:sym typeface="Anybody Medium"/>
                        </a:rPr>
                        <a:t>1,2,3,4,5,6</a:t>
                      </a:r>
                      <a:endParaRPr>
                        <a:latin typeface="Anybody Medium"/>
                        <a:ea typeface="Anybody Medium"/>
                        <a:cs typeface="Anybody Medium"/>
                        <a:sym typeface="Anybody Medium"/>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pic>
        <p:nvPicPr>
          <p:cNvPr id="591" name="Google Shape;591;p132"/>
          <p:cNvPicPr preferRelativeResize="0"/>
          <p:nvPr/>
        </p:nvPicPr>
        <p:blipFill>
          <a:blip r:embed="rId3">
            <a:alphaModFix/>
          </a:blip>
          <a:stretch>
            <a:fillRect/>
          </a:stretch>
        </p:blipFill>
        <p:spPr>
          <a:xfrm>
            <a:off x="7002550" y="3568425"/>
            <a:ext cx="2141450" cy="1508851"/>
          </a:xfrm>
          <a:prstGeom prst="rect">
            <a:avLst/>
          </a:prstGeom>
          <a:noFill/>
          <a:ln>
            <a:noFill/>
          </a:ln>
        </p:spPr>
      </p:pic>
      <p:pic>
        <p:nvPicPr>
          <p:cNvPr id="592" name="Google Shape;592;p132"/>
          <p:cNvPicPr preferRelativeResize="0"/>
          <p:nvPr/>
        </p:nvPicPr>
        <p:blipFill>
          <a:blip r:embed="rId4">
            <a:alphaModFix/>
          </a:blip>
          <a:stretch>
            <a:fillRect/>
          </a:stretch>
        </p:blipFill>
        <p:spPr>
          <a:xfrm>
            <a:off x="0" y="3796023"/>
            <a:ext cx="1216776" cy="13985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33"/>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Espacio muestral</a:t>
            </a:r>
            <a:endParaRPr b="1" i="0" sz="3600" u="none" cap="none" strike="noStrike">
              <a:solidFill>
                <a:srgbClr val="000000"/>
              </a:solidFill>
              <a:latin typeface="Work Sans"/>
              <a:ea typeface="Work Sans"/>
              <a:cs typeface="Work Sans"/>
              <a:sym typeface="Work Sans"/>
            </a:endParaRPr>
          </a:p>
        </p:txBody>
      </p:sp>
      <p:grpSp>
        <p:nvGrpSpPr>
          <p:cNvPr id="598" name="Google Shape;598;p133"/>
          <p:cNvGrpSpPr/>
          <p:nvPr/>
        </p:nvGrpSpPr>
        <p:grpSpPr>
          <a:xfrm>
            <a:off x="548640" y="1920240"/>
            <a:ext cx="7631910" cy="869100"/>
            <a:chOff x="548640" y="1920240"/>
            <a:chExt cx="7631910" cy="869100"/>
          </a:xfrm>
        </p:grpSpPr>
        <p:sp>
          <p:nvSpPr>
            <p:cNvPr id="599" name="Google Shape;599;p133"/>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133"/>
            <p:cNvGrpSpPr/>
            <p:nvPr/>
          </p:nvGrpSpPr>
          <p:grpSpPr>
            <a:xfrm>
              <a:off x="608484" y="1920240"/>
              <a:ext cx="7572066" cy="869100"/>
              <a:chOff x="608484" y="1923200"/>
              <a:chExt cx="7572066" cy="869100"/>
            </a:xfrm>
          </p:grpSpPr>
          <p:sp>
            <p:nvSpPr>
              <p:cNvPr id="601" name="Google Shape;601;p133"/>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1800">
                    <a:solidFill>
                      <a:schemeClr val="dk1"/>
                    </a:solidFill>
                    <a:latin typeface="Work Sans"/>
                    <a:ea typeface="Work Sans"/>
                    <a:cs typeface="Work Sans"/>
                    <a:sym typeface="Work Sans"/>
                  </a:rPr>
                  <a:t>Conjunto de todos los resultados posibles de un experimento, la colección de todos los posibles eventos. La forma en que se subdivide el </a:t>
                </a:r>
                <a:r>
                  <a:rPr b="1" lang="en" sz="1800">
                    <a:solidFill>
                      <a:schemeClr val="dk1"/>
                    </a:solidFill>
                    <a:latin typeface="Work Sans"/>
                    <a:ea typeface="Work Sans"/>
                    <a:cs typeface="Work Sans"/>
                    <a:sym typeface="Work Sans"/>
                  </a:rPr>
                  <a:t>espacio muestral</a:t>
                </a:r>
                <a:r>
                  <a:rPr lang="en" sz="1800">
                    <a:solidFill>
                      <a:schemeClr val="dk1"/>
                    </a:solidFill>
                    <a:latin typeface="Work Sans"/>
                    <a:ea typeface="Work Sans"/>
                    <a:cs typeface="Work Sans"/>
                    <a:sym typeface="Work Sans"/>
                  </a:rPr>
                  <a:t> depende del tipo de probabilidades que se va a determinar.</a:t>
                </a:r>
                <a:endParaRPr b="1" sz="1800">
                  <a:solidFill>
                    <a:schemeClr val="dk1"/>
                  </a:solidFill>
                  <a:latin typeface="Work Sans"/>
                  <a:ea typeface="Work Sans"/>
                  <a:cs typeface="Work Sans"/>
                  <a:sym typeface="Work Sans"/>
                </a:endParaRPr>
              </a:p>
            </p:txBody>
          </p:sp>
          <p:pic>
            <p:nvPicPr>
              <p:cNvPr id="602" name="Google Shape;602;p133"/>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603" name="Google Shape;603;p133"/>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604" name="Google Shape;604;p133"/>
          <p:cNvPicPr preferRelativeResize="0"/>
          <p:nvPr/>
        </p:nvPicPr>
        <p:blipFill>
          <a:blip r:embed="rId5">
            <a:alphaModFix/>
          </a:blip>
          <a:stretch>
            <a:fillRect/>
          </a:stretch>
        </p:blipFill>
        <p:spPr>
          <a:xfrm>
            <a:off x="7144250" y="2966125"/>
            <a:ext cx="1780460" cy="2046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34"/>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¿Cómo observar un espacio muestral?</a:t>
            </a:r>
            <a:endParaRPr b="1" i="0" sz="3600" u="none" cap="none" strike="noStrike">
              <a:solidFill>
                <a:srgbClr val="000000"/>
              </a:solidFill>
              <a:latin typeface="Work Sans"/>
              <a:ea typeface="Work Sans"/>
              <a:cs typeface="Work Sans"/>
              <a:sym typeface="Work Sans"/>
            </a:endParaRPr>
          </a:p>
        </p:txBody>
      </p:sp>
      <p:sp>
        <p:nvSpPr>
          <p:cNvPr id="610" name="Google Shape;610;p134"/>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4"/>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solidFill>
                  <a:schemeClr val="dk1"/>
                </a:solidFill>
                <a:latin typeface="Work Sans"/>
                <a:ea typeface="Work Sans"/>
                <a:cs typeface="Work Sans"/>
                <a:sym typeface="Work Sans"/>
              </a:rPr>
              <a:t>Clasificación cruzada de los eventos en una tabla llamada </a:t>
            </a:r>
            <a:r>
              <a:rPr b="1" lang="en" sz="1800">
                <a:solidFill>
                  <a:schemeClr val="dk1"/>
                </a:solidFill>
                <a:latin typeface="Work Sans"/>
                <a:ea typeface="Work Sans"/>
                <a:cs typeface="Work Sans"/>
                <a:sym typeface="Work Sans"/>
              </a:rPr>
              <a:t>tabla de contingencias </a:t>
            </a:r>
            <a:r>
              <a:rPr lang="en" sz="1800">
                <a:solidFill>
                  <a:schemeClr val="dk1"/>
                </a:solidFill>
                <a:latin typeface="Work Sans"/>
                <a:ea typeface="Work Sans"/>
                <a:cs typeface="Work Sans"/>
                <a:sym typeface="Work Sans"/>
              </a:rPr>
              <a:t>o tabla de probabilidad.</a:t>
            </a:r>
            <a:endParaRPr sz="1800">
              <a:solidFill>
                <a:schemeClr val="dk1"/>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1800">
                <a:solidFill>
                  <a:schemeClr val="dk1"/>
                </a:solidFill>
                <a:latin typeface="Work Sans"/>
                <a:ea typeface="Work Sans"/>
                <a:cs typeface="Work Sans"/>
                <a:sym typeface="Work Sans"/>
              </a:rPr>
              <a:t>Representación gráfica de los diversos eventos como uniones o intersecciones de círculos en un </a:t>
            </a:r>
            <a:r>
              <a:rPr b="1" lang="en" sz="1800">
                <a:solidFill>
                  <a:schemeClr val="dk1"/>
                </a:solidFill>
                <a:latin typeface="Work Sans"/>
                <a:ea typeface="Work Sans"/>
                <a:cs typeface="Work Sans"/>
                <a:sym typeface="Work Sans"/>
              </a:rPr>
              <a:t>diagrama de Venn.</a:t>
            </a:r>
            <a:endParaRPr b="1" sz="1800">
              <a:solidFill>
                <a:schemeClr val="dk1"/>
              </a:solidFill>
              <a:latin typeface="Work Sans"/>
              <a:ea typeface="Work Sans"/>
              <a:cs typeface="Work Sans"/>
              <a:sym typeface="Work Sans"/>
            </a:endParaRPr>
          </a:p>
          <a:p>
            <a:pPr indent="0" lvl="0" marL="0" marR="0" rtl="0" algn="l">
              <a:lnSpc>
                <a:spcPct val="115000"/>
              </a:lnSpc>
              <a:spcBef>
                <a:spcPts val="1200"/>
              </a:spcBef>
              <a:spcAft>
                <a:spcPts val="0"/>
              </a:spcAft>
              <a:buClr>
                <a:srgbClr val="000000"/>
              </a:buClr>
              <a:buSzPts val="2000"/>
              <a:buFont typeface="Arial"/>
              <a:buNone/>
            </a:pPr>
            <a:r>
              <a:t/>
            </a:r>
            <a:endParaRPr sz="1800">
              <a:solidFill>
                <a:schemeClr val="dk1"/>
              </a:solidFill>
              <a:latin typeface="Work Sans"/>
              <a:ea typeface="Work Sans"/>
              <a:cs typeface="Work Sans"/>
              <a:sym typeface="Work Sans"/>
            </a:endParaRPr>
          </a:p>
        </p:txBody>
      </p:sp>
      <p:pic>
        <p:nvPicPr>
          <p:cNvPr id="612" name="Google Shape;612;p134"/>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pic>
        <p:nvPicPr>
          <p:cNvPr id="613" name="Google Shape;613;p134"/>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
        <p:nvSpPr>
          <p:cNvPr id="614" name="Google Shape;614;p134"/>
          <p:cNvSpPr/>
          <p:nvPr/>
        </p:nvSpPr>
        <p:spPr>
          <a:xfrm>
            <a:off x="556165" y="27893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134"/>
          <p:cNvPicPr preferRelativeResize="0"/>
          <p:nvPr/>
        </p:nvPicPr>
        <p:blipFill rotWithShape="1">
          <a:blip r:embed="rId3">
            <a:alphaModFix/>
          </a:blip>
          <a:srcRect b="0" l="0" r="0" t="0"/>
          <a:stretch/>
        </p:blipFill>
        <p:spPr>
          <a:xfrm>
            <a:off x="600972" y="2840444"/>
            <a:ext cx="354971" cy="354971"/>
          </a:xfrm>
          <a:prstGeom prst="rect">
            <a:avLst/>
          </a:prstGeom>
          <a:noFill/>
          <a:ln>
            <a:noFill/>
          </a:ln>
        </p:spPr>
      </p:pic>
      <p:pic>
        <p:nvPicPr>
          <p:cNvPr id="616" name="Google Shape;616;p134"/>
          <p:cNvPicPr preferRelativeResize="0"/>
          <p:nvPr/>
        </p:nvPicPr>
        <p:blipFill>
          <a:blip r:embed="rId5">
            <a:alphaModFix/>
          </a:blip>
          <a:stretch>
            <a:fillRect/>
          </a:stretch>
        </p:blipFill>
        <p:spPr>
          <a:xfrm>
            <a:off x="7601125" y="2324100"/>
            <a:ext cx="1371549" cy="28287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0" name="Shape 620"/>
        <p:cNvGrpSpPr/>
        <p:nvPr/>
      </p:nvGrpSpPr>
      <p:grpSpPr>
        <a:xfrm>
          <a:off x="0" y="0"/>
          <a:ext cx="0" cy="0"/>
          <a:chOff x="0" y="0"/>
          <a:chExt cx="0" cy="0"/>
        </a:xfrm>
      </p:grpSpPr>
      <p:sp>
        <p:nvSpPr>
          <p:cNvPr id="621" name="Google Shape;621;p135"/>
          <p:cNvSpPr txBox="1"/>
          <p:nvPr/>
        </p:nvSpPr>
        <p:spPr>
          <a:xfrm>
            <a:off x="588206" y="1291266"/>
            <a:ext cx="6786000" cy="4926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1200"/>
              </a:spcBef>
              <a:spcAft>
                <a:spcPts val="1200"/>
              </a:spcAft>
              <a:buClr>
                <a:schemeClr val="dk1"/>
              </a:buClr>
              <a:buSzPts val="1100"/>
              <a:buFont typeface="Arial"/>
              <a:buNone/>
            </a:pPr>
            <a:r>
              <a:rPr lang="en" sz="2300">
                <a:solidFill>
                  <a:srgbClr val="FFFF01"/>
                </a:solidFill>
                <a:latin typeface="Anybody Medium"/>
                <a:ea typeface="Anybody Medium"/>
                <a:cs typeface="Anybody Medium"/>
                <a:sym typeface="Anybody Medium"/>
              </a:rPr>
              <a:t>T</a:t>
            </a:r>
            <a:r>
              <a:rPr lang="en" sz="2300">
                <a:solidFill>
                  <a:srgbClr val="FFFF01"/>
                </a:solidFill>
                <a:latin typeface="Anybody Medium"/>
                <a:ea typeface="Anybody Medium"/>
                <a:cs typeface="Anybody Medium"/>
                <a:sym typeface="Anybody Medium"/>
              </a:rPr>
              <a:t>abla de contingencias </a:t>
            </a:r>
            <a:endParaRPr i="0" sz="2300" u="none" cap="none" strike="noStrike">
              <a:solidFill>
                <a:srgbClr val="FFFF01"/>
              </a:solidFill>
              <a:latin typeface="Anybody Medium"/>
              <a:ea typeface="Anybody Medium"/>
              <a:cs typeface="Anybody Medium"/>
              <a:sym typeface="Anybody Medium"/>
            </a:endParaRPr>
          </a:p>
        </p:txBody>
      </p:sp>
      <p:pic>
        <p:nvPicPr>
          <p:cNvPr id="622" name="Google Shape;622;p135"/>
          <p:cNvPicPr preferRelativeResize="0"/>
          <p:nvPr/>
        </p:nvPicPr>
        <p:blipFill>
          <a:blip r:embed="rId3">
            <a:alphaModFix/>
          </a:blip>
          <a:stretch>
            <a:fillRect/>
          </a:stretch>
        </p:blipFill>
        <p:spPr>
          <a:xfrm>
            <a:off x="469975" y="2112950"/>
            <a:ext cx="8285750" cy="201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6" name="Shape 626"/>
        <p:cNvGrpSpPr/>
        <p:nvPr/>
      </p:nvGrpSpPr>
      <p:grpSpPr>
        <a:xfrm>
          <a:off x="0" y="0"/>
          <a:ext cx="0" cy="0"/>
          <a:chOff x="0" y="0"/>
          <a:chExt cx="0" cy="0"/>
        </a:xfrm>
      </p:grpSpPr>
      <p:sp>
        <p:nvSpPr>
          <p:cNvPr id="627" name="Google Shape;627;p136"/>
          <p:cNvSpPr txBox="1"/>
          <p:nvPr/>
        </p:nvSpPr>
        <p:spPr>
          <a:xfrm>
            <a:off x="588206" y="1291266"/>
            <a:ext cx="6786000" cy="4926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1200"/>
              </a:spcBef>
              <a:spcAft>
                <a:spcPts val="1200"/>
              </a:spcAft>
              <a:buClr>
                <a:schemeClr val="dk1"/>
              </a:buClr>
              <a:buSzPts val="1100"/>
              <a:buFont typeface="Arial"/>
              <a:buNone/>
            </a:pPr>
            <a:r>
              <a:rPr lang="en" sz="2300">
                <a:solidFill>
                  <a:srgbClr val="FFFF01"/>
                </a:solidFill>
                <a:latin typeface="Anybody Medium"/>
                <a:ea typeface="Anybody Medium"/>
                <a:cs typeface="Anybody Medium"/>
                <a:sym typeface="Anybody Medium"/>
              </a:rPr>
              <a:t>Diagrama de Venn</a:t>
            </a:r>
            <a:endParaRPr i="0" sz="2300" u="none" cap="none" strike="noStrike">
              <a:solidFill>
                <a:srgbClr val="FFFF01"/>
              </a:solidFill>
              <a:latin typeface="Anybody Medium"/>
              <a:ea typeface="Anybody Medium"/>
              <a:cs typeface="Anybody Medium"/>
              <a:sym typeface="Anybody Medium"/>
            </a:endParaRPr>
          </a:p>
        </p:txBody>
      </p:sp>
      <p:pic>
        <p:nvPicPr>
          <p:cNvPr id="628" name="Google Shape;628;p136"/>
          <p:cNvPicPr preferRelativeResize="0"/>
          <p:nvPr/>
        </p:nvPicPr>
        <p:blipFill rotWithShape="1">
          <a:blip r:embed="rId3">
            <a:alphaModFix/>
          </a:blip>
          <a:srcRect b="22118" l="18203" r="16128" t="16965"/>
          <a:stretch/>
        </p:blipFill>
        <p:spPr>
          <a:xfrm>
            <a:off x="3747550" y="963350"/>
            <a:ext cx="3929550" cy="364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119"/>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0" lang="en" sz="2800" u="none" cap="none" strike="noStrike">
                <a:solidFill>
                  <a:srgbClr val="222222"/>
                </a:solidFill>
                <a:latin typeface="Anybody Black"/>
                <a:ea typeface="Anybody Black"/>
                <a:cs typeface="Anybody Black"/>
                <a:sym typeface="Anybody Black"/>
              </a:rPr>
              <a:t>Agenda</a:t>
            </a:r>
            <a:endParaRPr i="0" sz="2800" u="none" cap="none" strike="noStrike">
              <a:solidFill>
                <a:srgbClr val="222222"/>
              </a:solidFill>
              <a:latin typeface="Anybody Black"/>
              <a:ea typeface="Anybody Black"/>
              <a:cs typeface="Anybody Black"/>
              <a:sym typeface="Anybody Black"/>
            </a:endParaRPr>
          </a:p>
        </p:txBody>
      </p:sp>
      <p:sp>
        <p:nvSpPr>
          <p:cNvPr id="473" name="Google Shape;473;p119"/>
          <p:cNvSpPr txBox="1"/>
          <p:nvPr/>
        </p:nvSpPr>
        <p:spPr>
          <a:xfrm>
            <a:off x="4152500" y="1723900"/>
            <a:ext cx="4583700" cy="27759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Probabilidad</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Modelos matemáticos</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Reglas de conteo</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Interpretaciones de la probabilidad</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Diferencia entre </a:t>
            </a:r>
            <a:r>
              <a:rPr b="1" lang="en" sz="1800">
                <a:solidFill>
                  <a:schemeClr val="dk1"/>
                </a:solidFill>
                <a:latin typeface="Anybody"/>
                <a:ea typeface="Anybody"/>
                <a:cs typeface="Anybody"/>
                <a:sym typeface="Anybody"/>
              </a:rPr>
              <a:t>estadística</a:t>
            </a:r>
            <a:r>
              <a:rPr lang="en" sz="1800">
                <a:solidFill>
                  <a:schemeClr val="dk1"/>
                </a:solidFill>
                <a:latin typeface="Anybody"/>
                <a:ea typeface="Anybody"/>
                <a:cs typeface="Anybody"/>
                <a:sym typeface="Anybody"/>
              </a:rPr>
              <a:t> y</a:t>
            </a:r>
            <a:r>
              <a:rPr lang="en" sz="1800">
                <a:solidFill>
                  <a:schemeClr val="dk1"/>
                </a:solidFill>
                <a:latin typeface="Anybody"/>
                <a:ea typeface="Anybody"/>
                <a:cs typeface="Anybody"/>
                <a:sym typeface="Anybody"/>
              </a:rPr>
              <a:t> </a:t>
            </a:r>
            <a:r>
              <a:rPr b="1" lang="en" sz="1800">
                <a:solidFill>
                  <a:schemeClr val="dk1"/>
                </a:solidFill>
                <a:latin typeface="Anybody"/>
                <a:ea typeface="Anybody"/>
                <a:cs typeface="Anybody"/>
                <a:sym typeface="Anybody"/>
              </a:rPr>
              <a:t>probabilidad</a:t>
            </a:r>
            <a:r>
              <a:rPr lang="en" sz="1800">
                <a:solidFill>
                  <a:schemeClr val="dk1"/>
                </a:solidFill>
                <a:latin typeface="Anybody"/>
                <a:ea typeface="Anybody"/>
                <a:cs typeface="Anybody"/>
                <a:sym typeface="Anybody"/>
              </a:rPr>
              <a:t>	</a:t>
            </a:r>
            <a:endParaRPr sz="1800">
              <a:solidFill>
                <a:schemeClr val="dk1"/>
              </a:solidFill>
              <a:latin typeface="Anybody"/>
              <a:ea typeface="Anybody"/>
              <a:cs typeface="Anybody"/>
              <a:sym typeface="Anybody"/>
            </a:endParaRPr>
          </a:p>
        </p:txBody>
      </p:sp>
      <p:sp>
        <p:nvSpPr>
          <p:cNvPr id="474" name="Google Shape;474;p119"/>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75" name="Google Shape;475;p119"/>
          <p:cNvGrpSpPr/>
          <p:nvPr/>
        </p:nvGrpSpPr>
        <p:grpSpPr>
          <a:xfrm>
            <a:off x="3996699" y="889294"/>
            <a:ext cx="476585" cy="475272"/>
            <a:chOff x="3859600" y="3591950"/>
            <a:chExt cx="296975" cy="296175"/>
          </a:xfrm>
        </p:grpSpPr>
        <p:sp>
          <p:nvSpPr>
            <p:cNvPr id="476" name="Google Shape;476;p11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9" name="Google Shape;479;p119"/>
          <p:cNvPicPr preferRelativeResize="0"/>
          <p:nvPr/>
        </p:nvPicPr>
        <p:blipFill>
          <a:blip r:embed="rId4">
            <a:alphaModFix amt="96000"/>
          </a:blip>
          <a:stretch>
            <a:fillRect/>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632" name="Shape 632"/>
        <p:cNvGrpSpPr/>
        <p:nvPr/>
      </p:nvGrpSpPr>
      <p:grpSpPr>
        <a:xfrm>
          <a:off x="0" y="0"/>
          <a:ext cx="0" cy="0"/>
          <a:chOff x="0" y="0"/>
          <a:chExt cx="0" cy="0"/>
        </a:xfrm>
      </p:grpSpPr>
      <p:sp>
        <p:nvSpPr>
          <p:cNvPr id="633" name="Google Shape;633;p137"/>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5000">
                <a:solidFill>
                  <a:schemeClr val="dk1"/>
                </a:solidFill>
                <a:latin typeface="Work Sans"/>
                <a:ea typeface="Work Sans"/>
                <a:cs typeface="Work Sans"/>
                <a:sym typeface="Work Sans"/>
              </a:rPr>
              <a:t>Reglas de conteo</a:t>
            </a:r>
            <a:endParaRPr b="1" i="0" sz="5000" u="none" cap="none" strike="noStrike">
              <a:solidFill>
                <a:schemeClr val="dk1"/>
              </a:solidFill>
              <a:latin typeface="Work Sans"/>
              <a:ea typeface="Work Sans"/>
              <a:cs typeface="Work Sans"/>
              <a:sym typeface="Work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7" name="Shape 637"/>
        <p:cNvGrpSpPr/>
        <p:nvPr/>
      </p:nvGrpSpPr>
      <p:grpSpPr>
        <a:xfrm>
          <a:off x="0" y="0"/>
          <a:ext cx="0" cy="0"/>
          <a:chOff x="0" y="0"/>
          <a:chExt cx="0" cy="0"/>
        </a:xfrm>
      </p:grpSpPr>
      <p:sp>
        <p:nvSpPr>
          <p:cNvPr id="638" name="Google Shape;638;p138"/>
          <p:cNvSpPr/>
          <p:nvPr/>
        </p:nvSpPr>
        <p:spPr>
          <a:xfrm>
            <a:off x="8216100" y="202600"/>
            <a:ext cx="607800" cy="5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9" name="Google Shape;639;p138"/>
          <p:cNvPicPr preferRelativeResize="0"/>
          <p:nvPr/>
        </p:nvPicPr>
        <p:blipFill>
          <a:blip r:embed="rId3">
            <a:alphaModFix/>
          </a:blip>
          <a:stretch>
            <a:fillRect/>
          </a:stretch>
        </p:blipFill>
        <p:spPr>
          <a:xfrm>
            <a:off x="8073968" y="0"/>
            <a:ext cx="1070036" cy="1069049"/>
          </a:xfrm>
          <a:prstGeom prst="rect">
            <a:avLst/>
          </a:prstGeom>
          <a:noFill/>
          <a:ln>
            <a:noFill/>
          </a:ln>
        </p:spPr>
      </p:pic>
      <p:sp>
        <p:nvSpPr>
          <p:cNvPr id="640" name="Google Shape;640;p138"/>
          <p:cNvSpPr txBox="1"/>
          <p:nvPr/>
        </p:nvSpPr>
        <p:spPr>
          <a:xfrm>
            <a:off x="0" y="276425"/>
            <a:ext cx="9190200" cy="106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FFFF00"/>
                </a:solidFill>
                <a:latin typeface="Anybody Medium"/>
                <a:ea typeface="Anybody Medium"/>
                <a:cs typeface="Anybody Medium"/>
                <a:sym typeface="Anybody Medium"/>
              </a:rPr>
              <a:t>¿Para qué sirven?</a:t>
            </a:r>
            <a:endParaRPr i="0" sz="3600" u="none" cap="none" strike="noStrike">
              <a:solidFill>
                <a:schemeClr val="lt1"/>
              </a:solidFill>
              <a:latin typeface="Anybody Medium"/>
              <a:ea typeface="Anybody Medium"/>
              <a:cs typeface="Anybody Medium"/>
              <a:sym typeface="Anybody Medium"/>
            </a:endParaRPr>
          </a:p>
        </p:txBody>
      </p:sp>
      <p:sp>
        <p:nvSpPr>
          <p:cNvPr id="641" name="Google Shape;641;p138"/>
          <p:cNvSpPr txBox="1"/>
          <p:nvPr/>
        </p:nvSpPr>
        <p:spPr>
          <a:xfrm>
            <a:off x="503250" y="1309650"/>
            <a:ext cx="2805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Anybody"/>
                <a:ea typeface="Anybody"/>
                <a:cs typeface="Anybody"/>
                <a:sym typeface="Anybody"/>
              </a:rPr>
              <a:t>La regla de conteo para experimentos de pasos múltiples permite determinar el número de resultados experimentales sin tener que enumerarlos.</a:t>
            </a:r>
            <a:endParaRPr sz="2100">
              <a:solidFill>
                <a:schemeClr val="lt1"/>
              </a:solidFill>
              <a:latin typeface="Anybody"/>
              <a:ea typeface="Anybody"/>
              <a:cs typeface="Anybody"/>
              <a:sym typeface="Anybody"/>
            </a:endParaRPr>
          </a:p>
        </p:txBody>
      </p:sp>
      <p:pic>
        <p:nvPicPr>
          <p:cNvPr id="642" name="Google Shape;642;p138"/>
          <p:cNvPicPr preferRelativeResize="0"/>
          <p:nvPr/>
        </p:nvPicPr>
        <p:blipFill>
          <a:blip r:embed="rId4">
            <a:alphaModFix/>
          </a:blip>
          <a:stretch>
            <a:fillRect/>
          </a:stretch>
        </p:blipFill>
        <p:spPr>
          <a:xfrm>
            <a:off x="3375300" y="1497725"/>
            <a:ext cx="5530650" cy="28544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6" name="Shape 646"/>
        <p:cNvGrpSpPr/>
        <p:nvPr/>
      </p:nvGrpSpPr>
      <p:grpSpPr>
        <a:xfrm>
          <a:off x="0" y="0"/>
          <a:ext cx="0" cy="0"/>
          <a:chOff x="0" y="0"/>
          <a:chExt cx="0" cy="0"/>
        </a:xfrm>
      </p:grpSpPr>
      <p:sp>
        <p:nvSpPr>
          <p:cNvPr id="647" name="Google Shape;647;p139"/>
          <p:cNvSpPr/>
          <p:nvPr/>
        </p:nvSpPr>
        <p:spPr>
          <a:xfrm>
            <a:off x="8216100" y="202600"/>
            <a:ext cx="607800" cy="5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139"/>
          <p:cNvPicPr preferRelativeResize="0"/>
          <p:nvPr/>
        </p:nvPicPr>
        <p:blipFill>
          <a:blip r:embed="rId3">
            <a:alphaModFix/>
          </a:blip>
          <a:stretch>
            <a:fillRect/>
          </a:stretch>
        </p:blipFill>
        <p:spPr>
          <a:xfrm>
            <a:off x="8073968" y="0"/>
            <a:ext cx="1070036" cy="1069049"/>
          </a:xfrm>
          <a:prstGeom prst="rect">
            <a:avLst/>
          </a:prstGeom>
          <a:noFill/>
          <a:ln>
            <a:noFill/>
          </a:ln>
        </p:spPr>
      </p:pic>
      <p:sp>
        <p:nvSpPr>
          <p:cNvPr id="649" name="Google Shape;649;p139"/>
          <p:cNvSpPr/>
          <p:nvPr/>
        </p:nvSpPr>
        <p:spPr>
          <a:xfrm rot="1612">
            <a:off x="1375200" y="1430625"/>
            <a:ext cx="6399001" cy="5823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Anybody"/>
                <a:ea typeface="Anybody"/>
                <a:cs typeface="Anybody"/>
                <a:sym typeface="Anybody"/>
              </a:rPr>
              <a:t>Regla de conteo para experimentos de pasos múltiples</a:t>
            </a:r>
            <a:endParaRPr sz="1700">
              <a:solidFill>
                <a:schemeClr val="lt1"/>
              </a:solidFill>
              <a:latin typeface="Anybody Medium"/>
              <a:ea typeface="Anybody Medium"/>
              <a:cs typeface="Anybody Medium"/>
              <a:sym typeface="Anybody Medium"/>
            </a:endParaRPr>
          </a:p>
        </p:txBody>
      </p:sp>
      <p:sp>
        <p:nvSpPr>
          <p:cNvPr id="650" name="Google Shape;650;p139"/>
          <p:cNvSpPr/>
          <p:nvPr/>
        </p:nvSpPr>
        <p:spPr>
          <a:xfrm rot="-166">
            <a:off x="1375200" y="2367996"/>
            <a:ext cx="6224100" cy="5850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nybody"/>
                <a:ea typeface="Anybody"/>
                <a:cs typeface="Anybody"/>
                <a:sym typeface="Anybody"/>
              </a:rPr>
              <a:t>Regla de conteo útil</a:t>
            </a:r>
            <a:endParaRPr sz="2200">
              <a:solidFill>
                <a:schemeClr val="lt1"/>
              </a:solidFill>
              <a:latin typeface="Anybody"/>
              <a:ea typeface="Anybody"/>
              <a:cs typeface="Anybody"/>
              <a:sym typeface="Anybody"/>
            </a:endParaRPr>
          </a:p>
        </p:txBody>
      </p:sp>
      <p:sp>
        <p:nvSpPr>
          <p:cNvPr id="651" name="Google Shape;651;p139"/>
          <p:cNvSpPr txBox="1"/>
          <p:nvPr/>
        </p:nvSpPr>
        <p:spPr>
          <a:xfrm>
            <a:off x="818400" y="290325"/>
            <a:ext cx="7337700" cy="113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3600">
                <a:solidFill>
                  <a:srgbClr val="FFFF01"/>
                </a:solidFill>
                <a:latin typeface="Anybody"/>
                <a:ea typeface="Anybody"/>
                <a:cs typeface="Anybody"/>
                <a:sym typeface="Anybody"/>
              </a:rPr>
              <a:t>Reglas de conteo</a:t>
            </a:r>
            <a:endParaRPr b="1" i="0" sz="3600" u="none" cap="none" strike="noStrike">
              <a:solidFill>
                <a:srgbClr val="FFFF00"/>
              </a:solidFill>
              <a:latin typeface="Anybody"/>
              <a:ea typeface="Anybody"/>
              <a:cs typeface="Anybody"/>
              <a:sym typeface="Anybody"/>
            </a:endParaRPr>
          </a:p>
        </p:txBody>
      </p:sp>
      <p:sp>
        <p:nvSpPr>
          <p:cNvPr id="652" name="Google Shape;652;p139"/>
          <p:cNvSpPr/>
          <p:nvPr/>
        </p:nvSpPr>
        <p:spPr>
          <a:xfrm rot="-166">
            <a:off x="1375200" y="3183146"/>
            <a:ext cx="6224100" cy="5850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nybody"/>
                <a:ea typeface="Anybody"/>
                <a:cs typeface="Anybody"/>
                <a:sym typeface="Anybody"/>
              </a:rPr>
              <a:t>Regla de conteo útil para permutaciones</a:t>
            </a:r>
            <a:endParaRPr sz="2200">
              <a:solidFill>
                <a:schemeClr val="lt1"/>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2300"/>
                                        <p:tgtEl>
                                          <p:spTgt spid="6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0"/>
                                        </p:tgtEl>
                                        <p:attrNameLst>
                                          <p:attrName>style.visibility</p:attrName>
                                        </p:attrNameLst>
                                      </p:cBhvr>
                                      <p:to>
                                        <p:strVal val="visible"/>
                                      </p:to>
                                    </p:set>
                                    <p:anim calcmode="lin" valueType="num">
                                      <p:cBhvr additive="base">
                                        <p:cTn dur="1000"/>
                                        <p:tgtEl>
                                          <p:spTgt spid="6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140"/>
          <p:cNvPicPr preferRelativeResize="0"/>
          <p:nvPr/>
        </p:nvPicPr>
        <p:blipFill rotWithShape="1">
          <a:blip r:embed="rId3">
            <a:alphaModFix/>
          </a:blip>
          <a:srcRect b="0" l="2276" r="0" t="0"/>
          <a:stretch/>
        </p:blipFill>
        <p:spPr>
          <a:xfrm>
            <a:off x="487175" y="966325"/>
            <a:ext cx="8169649" cy="4111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141"/>
          <p:cNvPicPr preferRelativeResize="0"/>
          <p:nvPr/>
        </p:nvPicPr>
        <p:blipFill rotWithShape="1">
          <a:blip r:embed="rId3">
            <a:alphaModFix/>
          </a:blip>
          <a:srcRect b="4021" l="0" r="0" t="0"/>
          <a:stretch/>
        </p:blipFill>
        <p:spPr>
          <a:xfrm>
            <a:off x="152400" y="1479450"/>
            <a:ext cx="8839199" cy="2096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666" name="Shape 666"/>
        <p:cNvGrpSpPr/>
        <p:nvPr/>
      </p:nvGrpSpPr>
      <p:grpSpPr>
        <a:xfrm>
          <a:off x="0" y="0"/>
          <a:ext cx="0" cy="0"/>
          <a:chOff x="0" y="0"/>
          <a:chExt cx="0" cy="0"/>
        </a:xfrm>
      </p:grpSpPr>
      <p:sp>
        <p:nvSpPr>
          <p:cNvPr id="667" name="Google Shape;667;p142"/>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dk1"/>
                </a:solidFill>
                <a:latin typeface="Anybody"/>
                <a:ea typeface="Anybody"/>
                <a:cs typeface="Anybody"/>
                <a:sym typeface="Anybody"/>
              </a:rPr>
              <a:t>Interpretaciones de la probabilidad.</a:t>
            </a:r>
            <a:endParaRPr b="1" i="0" sz="4800" u="none" cap="none" strike="noStrike">
              <a:solidFill>
                <a:schemeClr val="dk1"/>
              </a:solidFill>
              <a:latin typeface="Anybody"/>
              <a:ea typeface="Anybody"/>
              <a:cs typeface="Anybody"/>
              <a:sym typeface="Anybod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43"/>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Corriente clásica</a:t>
            </a:r>
            <a:endParaRPr b="1" i="0" sz="3600" u="none" cap="none" strike="noStrike">
              <a:solidFill>
                <a:srgbClr val="000000"/>
              </a:solidFill>
              <a:latin typeface="Work Sans"/>
              <a:ea typeface="Work Sans"/>
              <a:cs typeface="Work Sans"/>
              <a:sym typeface="Work Sans"/>
            </a:endParaRPr>
          </a:p>
        </p:txBody>
      </p:sp>
      <p:grpSp>
        <p:nvGrpSpPr>
          <p:cNvPr id="673" name="Google Shape;673;p143"/>
          <p:cNvGrpSpPr/>
          <p:nvPr/>
        </p:nvGrpSpPr>
        <p:grpSpPr>
          <a:xfrm>
            <a:off x="548640" y="1920240"/>
            <a:ext cx="7631910" cy="869100"/>
            <a:chOff x="548640" y="1920240"/>
            <a:chExt cx="7631910" cy="869100"/>
          </a:xfrm>
        </p:grpSpPr>
        <p:sp>
          <p:nvSpPr>
            <p:cNvPr id="674" name="Google Shape;674;p143"/>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143"/>
            <p:cNvGrpSpPr/>
            <p:nvPr/>
          </p:nvGrpSpPr>
          <p:grpSpPr>
            <a:xfrm>
              <a:off x="608484" y="1920240"/>
              <a:ext cx="7572066" cy="869100"/>
              <a:chOff x="608484" y="1923200"/>
              <a:chExt cx="7572066" cy="869100"/>
            </a:xfrm>
          </p:grpSpPr>
          <p:sp>
            <p:nvSpPr>
              <p:cNvPr id="676" name="Google Shape;676;p143"/>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2100">
                    <a:solidFill>
                      <a:schemeClr val="dk1"/>
                    </a:solidFill>
                    <a:latin typeface="Anybody"/>
                    <a:ea typeface="Anybody"/>
                    <a:cs typeface="Anybody"/>
                    <a:sym typeface="Anybody"/>
                  </a:rPr>
                  <a:t>“La </a:t>
                </a:r>
                <a:r>
                  <a:rPr b="1" lang="en" sz="2100">
                    <a:solidFill>
                      <a:schemeClr val="dk1"/>
                    </a:solidFill>
                    <a:highlight>
                      <a:srgbClr val="FFFF01"/>
                    </a:highlight>
                    <a:latin typeface="Anybody"/>
                    <a:ea typeface="Anybody"/>
                    <a:cs typeface="Anybody"/>
                    <a:sym typeface="Anybody"/>
                  </a:rPr>
                  <a:t>probabilidad</a:t>
                </a:r>
                <a:r>
                  <a:rPr lang="en" sz="2100">
                    <a:solidFill>
                      <a:schemeClr val="dk1"/>
                    </a:solidFill>
                    <a:latin typeface="Anybody"/>
                    <a:ea typeface="Anybody"/>
                    <a:cs typeface="Anybody"/>
                    <a:sym typeface="Anybody"/>
                  </a:rPr>
                  <a:t> de un evento que se está llevando a cabo se calcula dividiendo el número de resultados favorables por el número de resultados posibles".</a:t>
                </a:r>
                <a:endParaRPr sz="2100">
                  <a:solidFill>
                    <a:schemeClr val="dk1"/>
                  </a:solidFill>
                  <a:latin typeface="Anybody"/>
                  <a:ea typeface="Anybody"/>
                  <a:cs typeface="Anybody"/>
                  <a:sym typeface="Anybody"/>
                </a:endParaRPr>
              </a:p>
              <a:p>
                <a:pPr indent="0" lvl="0" marL="0" marR="0" rtl="0" algn="l">
                  <a:lnSpc>
                    <a:spcPct val="115000"/>
                  </a:lnSpc>
                  <a:spcBef>
                    <a:spcPts val="0"/>
                  </a:spcBef>
                  <a:spcAft>
                    <a:spcPts val="0"/>
                  </a:spcAft>
                  <a:buClr>
                    <a:srgbClr val="000000"/>
                  </a:buClr>
                  <a:buSzPts val="2000"/>
                  <a:buFont typeface="Arial"/>
                  <a:buNone/>
                </a:pPr>
                <a:r>
                  <a:t/>
                </a:r>
                <a:endParaRPr sz="2100">
                  <a:solidFill>
                    <a:schemeClr val="dk1"/>
                  </a:solidFill>
                  <a:latin typeface="Anybody"/>
                  <a:ea typeface="Anybody"/>
                  <a:cs typeface="Anybody"/>
                  <a:sym typeface="Anybody"/>
                </a:endParaRPr>
              </a:p>
              <a:p>
                <a:pPr indent="0" lvl="0" marL="0" marR="0" rtl="0" algn="ctr">
                  <a:lnSpc>
                    <a:spcPct val="115000"/>
                  </a:lnSpc>
                  <a:spcBef>
                    <a:spcPts val="0"/>
                  </a:spcBef>
                  <a:spcAft>
                    <a:spcPts val="0"/>
                  </a:spcAft>
                  <a:buClr>
                    <a:srgbClr val="000000"/>
                  </a:buClr>
                  <a:buSzPts val="2000"/>
                  <a:buFont typeface="Arial"/>
                  <a:buNone/>
                </a:pPr>
                <a:r>
                  <a:t/>
                </a:r>
                <a:endParaRPr sz="1800">
                  <a:solidFill>
                    <a:srgbClr val="1D1C1D"/>
                  </a:solidFill>
                  <a:highlight>
                    <a:srgbClr val="FFFF01"/>
                  </a:highlight>
                  <a:latin typeface="Anybody"/>
                  <a:ea typeface="Anybody"/>
                  <a:cs typeface="Anybody"/>
                  <a:sym typeface="Anybody"/>
                </a:endParaRPr>
              </a:p>
              <a:p>
                <a:pPr indent="0" lvl="0" marL="0" marR="0" rtl="0" algn="ctr">
                  <a:lnSpc>
                    <a:spcPct val="115000"/>
                  </a:lnSpc>
                  <a:spcBef>
                    <a:spcPts val="0"/>
                  </a:spcBef>
                  <a:spcAft>
                    <a:spcPts val="0"/>
                  </a:spcAft>
                  <a:buClr>
                    <a:srgbClr val="000000"/>
                  </a:buClr>
                  <a:buSzPts val="2000"/>
                  <a:buFont typeface="Arial"/>
                  <a:buNone/>
                </a:pPr>
                <a:r>
                  <a:rPr lang="en" sz="1800">
                    <a:solidFill>
                      <a:srgbClr val="1D1C1D"/>
                    </a:solidFill>
                    <a:highlight>
                      <a:srgbClr val="FFFF01"/>
                    </a:highlight>
                    <a:latin typeface="Anybody"/>
                    <a:ea typeface="Anybody"/>
                    <a:cs typeface="Anybody"/>
                    <a:sym typeface="Anybody"/>
                  </a:rPr>
                  <a:t>Ej. el lanzamiento de un dado, y esperar que salga 1</a:t>
                </a:r>
                <a:endParaRPr sz="1800">
                  <a:solidFill>
                    <a:schemeClr val="dk1"/>
                  </a:solidFill>
                  <a:highlight>
                    <a:srgbClr val="FFFF01"/>
                  </a:highlight>
                  <a:latin typeface="Anybody"/>
                  <a:ea typeface="Anybody"/>
                  <a:cs typeface="Anybody"/>
                  <a:sym typeface="Anybody"/>
                </a:endParaRPr>
              </a:p>
            </p:txBody>
          </p:sp>
          <p:pic>
            <p:nvPicPr>
              <p:cNvPr id="677" name="Google Shape;677;p143"/>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678" name="Google Shape;678;p143"/>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44"/>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Corriente frecuentista</a:t>
            </a:r>
            <a:endParaRPr b="1" i="0" sz="3600" u="none" cap="none" strike="noStrike">
              <a:solidFill>
                <a:srgbClr val="000000"/>
              </a:solidFill>
              <a:latin typeface="Work Sans"/>
              <a:ea typeface="Work Sans"/>
              <a:cs typeface="Work Sans"/>
              <a:sym typeface="Work Sans"/>
            </a:endParaRPr>
          </a:p>
        </p:txBody>
      </p:sp>
      <p:grpSp>
        <p:nvGrpSpPr>
          <p:cNvPr id="684" name="Google Shape;684;p144"/>
          <p:cNvGrpSpPr/>
          <p:nvPr/>
        </p:nvGrpSpPr>
        <p:grpSpPr>
          <a:xfrm>
            <a:off x="548640" y="1920240"/>
            <a:ext cx="7631910" cy="869100"/>
            <a:chOff x="548640" y="1920240"/>
            <a:chExt cx="7631910" cy="869100"/>
          </a:xfrm>
        </p:grpSpPr>
        <p:sp>
          <p:nvSpPr>
            <p:cNvPr id="685" name="Google Shape;685;p144"/>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144"/>
            <p:cNvGrpSpPr/>
            <p:nvPr/>
          </p:nvGrpSpPr>
          <p:grpSpPr>
            <a:xfrm>
              <a:off x="608484" y="1920240"/>
              <a:ext cx="7572066" cy="869100"/>
              <a:chOff x="608484" y="1923200"/>
              <a:chExt cx="7572066" cy="869100"/>
            </a:xfrm>
          </p:grpSpPr>
          <p:sp>
            <p:nvSpPr>
              <p:cNvPr id="687" name="Google Shape;687;p144"/>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2100">
                    <a:solidFill>
                      <a:schemeClr val="dk1"/>
                    </a:solidFill>
                    <a:latin typeface="Anybody"/>
                    <a:ea typeface="Anybody"/>
                    <a:cs typeface="Anybody"/>
                    <a:sym typeface="Anybody"/>
                  </a:rPr>
                  <a:t>Se asigna un valor de probabilidad a un evento, a partir del cual se considera que ocurrirá.</a:t>
                </a:r>
                <a:endParaRPr sz="2100">
                  <a:solidFill>
                    <a:schemeClr val="dk1"/>
                  </a:solidFill>
                  <a:latin typeface="Anybody"/>
                  <a:ea typeface="Anybody"/>
                  <a:cs typeface="Anybody"/>
                  <a:sym typeface="Anybody"/>
                </a:endParaRPr>
              </a:p>
            </p:txBody>
          </p:sp>
          <p:pic>
            <p:nvPicPr>
              <p:cNvPr id="688" name="Google Shape;688;p144"/>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689" name="Google Shape;689;p144"/>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45"/>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Ejemplo</a:t>
            </a:r>
            <a:endParaRPr b="1" i="0" sz="3600" u="none" cap="none" strike="noStrike">
              <a:solidFill>
                <a:srgbClr val="000000"/>
              </a:solidFill>
              <a:latin typeface="Work Sans"/>
              <a:ea typeface="Work Sans"/>
              <a:cs typeface="Work Sans"/>
              <a:sym typeface="Work Sans"/>
            </a:endParaRPr>
          </a:p>
        </p:txBody>
      </p:sp>
      <p:grpSp>
        <p:nvGrpSpPr>
          <p:cNvPr id="695" name="Google Shape;695;p145"/>
          <p:cNvGrpSpPr/>
          <p:nvPr/>
        </p:nvGrpSpPr>
        <p:grpSpPr>
          <a:xfrm>
            <a:off x="548640" y="1920240"/>
            <a:ext cx="7631910" cy="869100"/>
            <a:chOff x="548640" y="1920240"/>
            <a:chExt cx="7631910" cy="869100"/>
          </a:xfrm>
        </p:grpSpPr>
        <p:sp>
          <p:nvSpPr>
            <p:cNvPr id="696" name="Google Shape;696;p145"/>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145"/>
            <p:cNvGrpSpPr/>
            <p:nvPr/>
          </p:nvGrpSpPr>
          <p:grpSpPr>
            <a:xfrm>
              <a:off x="608484" y="1920240"/>
              <a:ext cx="7572066" cy="869100"/>
              <a:chOff x="608484" y="1923200"/>
              <a:chExt cx="7572066" cy="869100"/>
            </a:xfrm>
          </p:grpSpPr>
          <p:sp>
            <p:nvSpPr>
              <p:cNvPr id="698" name="Google Shape;698;p145"/>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2100">
                    <a:solidFill>
                      <a:schemeClr val="dk1"/>
                    </a:solidFill>
                    <a:latin typeface="Anybody"/>
                    <a:ea typeface="Anybody"/>
                    <a:cs typeface="Anybody"/>
                    <a:sym typeface="Anybody"/>
                  </a:rPr>
                  <a:t>El éxito del </a:t>
                </a:r>
                <a:r>
                  <a:rPr b="1" lang="en" sz="2100">
                    <a:solidFill>
                      <a:schemeClr val="dk1"/>
                    </a:solidFill>
                    <a:latin typeface="Anybody"/>
                    <a:ea typeface="Anybody"/>
                    <a:cs typeface="Anybody"/>
                    <a:sym typeface="Anybody"/>
                  </a:rPr>
                  <a:t>lanzamiento de un cohete</a:t>
                </a:r>
                <a:r>
                  <a:rPr lang="en" sz="2100">
                    <a:solidFill>
                      <a:schemeClr val="dk1"/>
                    </a:solidFill>
                    <a:latin typeface="Anybody"/>
                    <a:ea typeface="Anybody"/>
                    <a:cs typeface="Anybody"/>
                    <a:sym typeface="Anybody"/>
                  </a:rPr>
                  <a:t>, no se puede obtener a partir de una gran cantidad de lanzamientos de cohetes; por tanto, la probabilidad se obtiene en forma </a:t>
                </a:r>
                <a:r>
                  <a:rPr b="1" lang="en" sz="2100">
                    <a:solidFill>
                      <a:schemeClr val="dk1"/>
                    </a:solidFill>
                    <a:latin typeface="Anybody"/>
                    <a:ea typeface="Anybody"/>
                    <a:cs typeface="Anybody"/>
                    <a:sym typeface="Anybody"/>
                  </a:rPr>
                  <a:t>frecuentista</a:t>
                </a:r>
                <a:r>
                  <a:rPr lang="en" sz="2100">
                    <a:solidFill>
                      <a:schemeClr val="dk1"/>
                    </a:solidFill>
                    <a:latin typeface="Anybody"/>
                    <a:ea typeface="Anybody"/>
                    <a:cs typeface="Anybody"/>
                    <a:sym typeface="Anybody"/>
                  </a:rPr>
                  <a:t> del éxito de un lanzamiento.</a:t>
                </a:r>
                <a:endParaRPr sz="2100">
                  <a:solidFill>
                    <a:schemeClr val="dk1"/>
                  </a:solidFill>
                  <a:latin typeface="Anybody"/>
                  <a:ea typeface="Anybody"/>
                  <a:cs typeface="Anybody"/>
                  <a:sym typeface="Anybody"/>
                </a:endParaRPr>
              </a:p>
            </p:txBody>
          </p:sp>
          <p:pic>
            <p:nvPicPr>
              <p:cNvPr id="699" name="Google Shape;699;p145"/>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700" name="Google Shape;700;p145"/>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701" name="Google Shape;701;p145"/>
          <p:cNvPicPr preferRelativeResize="0"/>
          <p:nvPr/>
        </p:nvPicPr>
        <p:blipFill>
          <a:blip r:embed="rId5">
            <a:alphaModFix/>
          </a:blip>
          <a:stretch>
            <a:fillRect/>
          </a:stretch>
        </p:blipFill>
        <p:spPr>
          <a:xfrm>
            <a:off x="6627800" y="3370625"/>
            <a:ext cx="2516198" cy="17728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46"/>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Corriente subjetivista</a:t>
            </a:r>
            <a:endParaRPr b="1" i="0" sz="3600" u="none" cap="none" strike="noStrike">
              <a:solidFill>
                <a:srgbClr val="000000"/>
              </a:solidFill>
              <a:latin typeface="Work Sans"/>
              <a:ea typeface="Work Sans"/>
              <a:cs typeface="Work Sans"/>
              <a:sym typeface="Work Sans"/>
            </a:endParaRPr>
          </a:p>
        </p:txBody>
      </p:sp>
      <p:sp>
        <p:nvSpPr>
          <p:cNvPr id="707" name="Google Shape;707;p146"/>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2100">
                <a:solidFill>
                  <a:schemeClr val="dk1"/>
                </a:solidFill>
                <a:latin typeface="Anybody"/>
                <a:ea typeface="Anybody"/>
                <a:cs typeface="Anybody"/>
                <a:sym typeface="Anybody"/>
              </a:rPr>
              <a:t>Se asignan </a:t>
            </a:r>
            <a:r>
              <a:rPr b="1" lang="en" sz="2100">
                <a:solidFill>
                  <a:schemeClr val="dk1"/>
                </a:solidFill>
                <a:latin typeface="Anybody"/>
                <a:ea typeface="Anybody"/>
                <a:cs typeface="Anybody"/>
                <a:sym typeface="Anybody"/>
              </a:rPr>
              <a:t>probabilidades</a:t>
            </a:r>
            <a:r>
              <a:rPr lang="en" sz="2100">
                <a:solidFill>
                  <a:schemeClr val="dk1"/>
                </a:solidFill>
                <a:latin typeface="Anybody"/>
                <a:ea typeface="Anybody"/>
                <a:cs typeface="Anybody"/>
                <a:sym typeface="Anybody"/>
              </a:rPr>
              <a:t> a eventos basándose en el conocimiento o experiencia que cada persona tiene sobre el experimento.</a:t>
            </a:r>
            <a:endParaRPr sz="2100">
              <a:solidFill>
                <a:schemeClr val="dk1"/>
              </a:solidFill>
              <a:latin typeface="Anybody"/>
              <a:ea typeface="Anybody"/>
              <a:cs typeface="Anybody"/>
              <a:sym typeface="Anybody"/>
            </a:endParaRPr>
          </a:p>
          <a:p>
            <a:pPr indent="0" lvl="0" marL="0" marR="0" rtl="0" algn="l">
              <a:lnSpc>
                <a:spcPct val="115000"/>
              </a:lnSpc>
              <a:spcBef>
                <a:spcPts val="0"/>
              </a:spcBef>
              <a:spcAft>
                <a:spcPts val="0"/>
              </a:spcAft>
              <a:buClr>
                <a:srgbClr val="000000"/>
              </a:buClr>
              <a:buSzPts val="2000"/>
              <a:buFont typeface="Arial"/>
              <a:buNone/>
            </a:pPr>
            <a:r>
              <a:rPr lang="en" sz="2100">
                <a:solidFill>
                  <a:schemeClr val="dk1"/>
                </a:solidFill>
                <a:latin typeface="Anybody"/>
                <a:ea typeface="Anybody"/>
                <a:cs typeface="Anybody"/>
                <a:sym typeface="Anybody"/>
              </a:rPr>
              <a:t>La probabilidad asignada está sujeta al </a:t>
            </a:r>
            <a:r>
              <a:rPr b="1" lang="en" sz="2100">
                <a:solidFill>
                  <a:schemeClr val="dk1"/>
                </a:solidFill>
                <a:latin typeface="Anybody"/>
                <a:ea typeface="Anybody"/>
                <a:cs typeface="Anybody"/>
                <a:sym typeface="Anybody"/>
              </a:rPr>
              <a:t>conocimiento</a:t>
            </a:r>
            <a:r>
              <a:rPr lang="en" sz="2100">
                <a:solidFill>
                  <a:schemeClr val="dk1"/>
                </a:solidFill>
                <a:latin typeface="Anybody"/>
                <a:ea typeface="Anybody"/>
                <a:cs typeface="Anybody"/>
                <a:sym typeface="Anybody"/>
              </a:rPr>
              <a:t> que el científico tenga con respecto al fenómeno estudiado.  </a:t>
            </a:r>
            <a:endParaRPr sz="2100">
              <a:solidFill>
                <a:schemeClr val="dk1"/>
              </a:solidFill>
              <a:latin typeface="Anybody"/>
              <a:ea typeface="Anybody"/>
              <a:cs typeface="Anybody"/>
              <a:sym typeface="Anybody"/>
            </a:endParaRPr>
          </a:p>
        </p:txBody>
      </p:sp>
      <p:grpSp>
        <p:nvGrpSpPr>
          <p:cNvPr id="708" name="Google Shape;708;p146"/>
          <p:cNvGrpSpPr/>
          <p:nvPr/>
        </p:nvGrpSpPr>
        <p:grpSpPr>
          <a:xfrm>
            <a:off x="548640" y="1920240"/>
            <a:ext cx="459600" cy="457200"/>
            <a:chOff x="548640" y="1920240"/>
            <a:chExt cx="459600" cy="457200"/>
          </a:xfrm>
        </p:grpSpPr>
        <p:sp>
          <p:nvSpPr>
            <p:cNvPr id="709" name="Google Shape;709;p146"/>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0" name="Google Shape;710;p146"/>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pic>
        <p:nvPicPr>
          <p:cNvPr id="711" name="Google Shape;711;p146"/>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grpSp>
        <p:nvGrpSpPr>
          <p:cNvPr id="712" name="Google Shape;712;p146"/>
          <p:cNvGrpSpPr/>
          <p:nvPr/>
        </p:nvGrpSpPr>
        <p:grpSpPr>
          <a:xfrm>
            <a:off x="548640" y="3134990"/>
            <a:ext cx="459600" cy="457200"/>
            <a:chOff x="548640" y="1920240"/>
            <a:chExt cx="459600" cy="457200"/>
          </a:xfrm>
        </p:grpSpPr>
        <p:sp>
          <p:nvSpPr>
            <p:cNvPr id="713" name="Google Shape;713;p146"/>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4" name="Google Shape;714;p146"/>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120"/>
          <p:cNvPicPr preferRelativeResize="0"/>
          <p:nvPr/>
        </p:nvPicPr>
        <p:blipFill rotWithShape="1">
          <a:blip r:embed="rId3">
            <a:alphaModFix/>
          </a:blip>
          <a:srcRect b="0" l="0" r="0" t="0"/>
          <a:stretch/>
        </p:blipFill>
        <p:spPr>
          <a:xfrm>
            <a:off x="1679300" y="1350427"/>
            <a:ext cx="2643900" cy="294450"/>
          </a:xfrm>
          <a:prstGeom prst="rect">
            <a:avLst/>
          </a:prstGeom>
          <a:noFill/>
          <a:ln>
            <a:noFill/>
          </a:ln>
        </p:spPr>
      </p:pic>
      <p:sp>
        <p:nvSpPr>
          <p:cNvPr id="485" name="Google Shape;485;p120"/>
          <p:cNvSpPr txBox="1"/>
          <p:nvPr/>
        </p:nvSpPr>
        <p:spPr>
          <a:xfrm>
            <a:off x="0" y="1139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Anybody"/>
                <a:ea typeface="Anybody"/>
                <a:cs typeface="Anybody"/>
                <a:sym typeface="Anybody"/>
              </a:rPr>
              <a:t>OBJETIVO</a:t>
            </a:r>
            <a:r>
              <a:rPr b="1" i="1" lang="en" sz="3600">
                <a:solidFill>
                  <a:schemeClr val="dk1"/>
                </a:solidFill>
                <a:latin typeface="Anybody"/>
                <a:ea typeface="Anybody"/>
                <a:cs typeface="Anybody"/>
                <a:sym typeface="Anybody"/>
              </a:rPr>
              <a:t>S</a:t>
            </a:r>
            <a:r>
              <a:rPr b="1" i="0" lang="en" sz="3600" u="none" cap="none" strike="noStrike">
                <a:solidFill>
                  <a:schemeClr val="dk1"/>
                </a:solidFill>
                <a:latin typeface="Anybody"/>
                <a:ea typeface="Anybody"/>
                <a:cs typeface="Anybody"/>
                <a:sym typeface="Anybody"/>
              </a:rPr>
              <a:t> DE LA </a:t>
            </a:r>
            <a:r>
              <a:rPr b="1" lang="en" sz="3600">
                <a:solidFill>
                  <a:schemeClr val="dk1"/>
                </a:solidFill>
                <a:latin typeface="Anybody"/>
                <a:ea typeface="Anybody"/>
                <a:cs typeface="Anybody"/>
                <a:sym typeface="Anybody"/>
              </a:rPr>
              <a:t>CLASE</a:t>
            </a:r>
            <a:endParaRPr b="1" i="0" sz="3600" u="none" cap="none" strike="noStrike">
              <a:solidFill>
                <a:schemeClr val="dk1"/>
              </a:solidFill>
              <a:latin typeface="Anybody"/>
              <a:ea typeface="Anybody"/>
              <a:cs typeface="Anybody"/>
              <a:sym typeface="Anybody"/>
            </a:endParaRPr>
          </a:p>
        </p:txBody>
      </p:sp>
      <p:sp>
        <p:nvSpPr>
          <p:cNvPr id="486" name="Google Shape;486;p120"/>
          <p:cNvSpPr txBox="1"/>
          <p:nvPr/>
        </p:nvSpPr>
        <p:spPr>
          <a:xfrm>
            <a:off x="2112500" y="2646813"/>
            <a:ext cx="624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Work Sans"/>
              <a:ea typeface="Work Sans"/>
              <a:cs typeface="Work Sans"/>
              <a:sym typeface="Work Sans"/>
            </a:endParaRPr>
          </a:p>
        </p:txBody>
      </p:sp>
      <p:sp>
        <p:nvSpPr>
          <p:cNvPr id="487" name="Google Shape;487;p120"/>
          <p:cNvSpPr txBox="1"/>
          <p:nvPr/>
        </p:nvSpPr>
        <p:spPr>
          <a:xfrm>
            <a:off x="0" y="2010763"/>
            <a:ext cx="9144000" cy="3981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None/>
            </a:pPr>
            <a:r>
              <a:rPr i="1" lang="en" sz="1800">
                <a:solidFill>
                  <a:schemeClr val="dk1"/>
                </a:solidFill>
                <a:highlight>
                  <a:schemeClr val="lt1"/>
                </a:highlight>
                <a:latin typeface="Anybody SemiBold"/>
                <a:ea typeface="Anybody SemiBold"/>
                <a:cs typeface="Anybody SemiBold"/>
                <a:sym typeface="Anybody SemiBold"/>
              </a:rPr>
              <a:t>Al finalizar esta lecture estarás en la </a:t>
            </a:r>
            <a:r>
              <a:rPr i="1" lang="en" sz="1800">
                <a:solidFill>
                  <a:schemeClr val="dk1"/>
                </a:solidFill>
                <a:highlight>
                  <a:schemeClr val="lt1"/>
                </a:highlight>
                <a:latin typeface="Anybody SemiBold"/>
                <a:ea typeface="Anybody SemiBold"/>
                <a:cs typeface="Anybody SemiBold"/>
                <a:sym typeface="Anybody SemiBold"/>
              </a:rPr>
              <a:t>capacidad</a:t>
            </a:r>
            <a:r>
              <a:rPr i="1" lang="en" sz="1800">
                <a:solidFill>
                  <a:schemeClr val="dk1"/>
                </a:solidFill>
                <a:highlight>
                  <a:schemeClr val="lt1"/>
                </a:highlight>
                <a:latin typeface="Anybody SemiBold"/>
                <a:ea typeface="Anybody SemiBold"/>
                <a:cs typeface="Anybody SemiBold"/>
                <a:sym typeface="Anybody SemiBold"/>
              </a:rPr>
              <a:t> de…</a:t>
            </a:r>
            <a:endParaRPr i="1" sz="1800">
              <a:solidFill>
                <a:schemeClr val="dk1"/>
              </a:solidFill>
              <a:highlight>
                <a:schemeClr val="lt1"/>
              </a:highlight>
              <a:latin typeface="Anybody SemiBold"/>
              <a:ea typeface="Anybody SemiBold"/>
              <a:cs typeface="Anybody SemiBold"/>
              <a:sym typeface="Anybody SemiBold"/>
            </a:endParaRPr>
          </a:p>
        </p:txBody>
      </p:sp>
      <p:sp>
        <p:nvSpPr>
          <p:cNvPr id="488" name="Google Shape;488;p120"/>
          <p:cNvSpPr txBox="1"/>
          <p:nvPr/>
        </p:nvSpPr>
        <p:spPr>
          <a:xfrm>
            <a:off x="1972975" y="4348425"/>
            <a:ext cx="5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9" name="Google Shape;489;p120"/>
          <p:cNvSpPr txBox="1"/>
          <p:nvPr/>
        </p:nvSpPr>
        <p:spPr>
          <a:xfrm>
            <a:off x="1629400" y="2931825"/>
            <a:ext cx="6890700" cy="174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600">
                <a:solidFill>
                  <a:srgbClr val="1F1F1F"/>
                </a:solidFill>
                <a:highlight>
                  <a:srgbClr val="FFFFFF"/>
                </a:highlight>
                <a:latin typeface="Anybody"/>
                <a:ea typeface="Anybody"/>
                <a:cs typeface="Anybody"/>
                <a:sym typeface="Anybody"/>
              </a:rPr>
              <a:t>-</a:t>
            </a:r>
            <a:r>
              <a:rPr b="1" lang="en" sz="1600">
                <a:solidFill>
                  <a:srgbClr val="1F1F1F"/>
                </a:solidFill>
                <a:highlight>
                  <a:srgbClr val="FFFFFF"/>
                </a:highlight>
                <a:latin typeface="Anybody"/>
                <a:ea typeface="Anybody"/>
                <a:cs typeface="Anybody"/>
                <a:sym typeface="Anybody"/>
              </a:rPr>
              <a:t>Conocer</a:t>
            </a:r>
            <a:r>
              <a:rPr lang="en" sz="1600">
                <a:solidFill>
                  <a:srgbClr val="1F1F1F"/>
                </a:solidFill>
                <a:highlight>
                  <a:srgbClr val="FFFFFF"/>
                </a:highlight>
                <a:latin typeface="Anybody"/>
                <a:ea typeface="Anybody"/>
                <a:cs typeface="Anybody"/>
                <a:sym typeface="Anybody"/>
              </a:rPr>
              <a:t> los conceptos fundamentales de la probabilidad. </a:t>
            </a:r>
            <a:endParaRPr sz="1600">
              <a:solidFill>
                <a:srgbClr val="1F1F1F"/>
              </a:solidFill>
              <a:highlight>
                <a:srgbClr val="FFFFFF"/>
              </a:highlight>
              <a:latin typeface="Anybody"/>
              <a:ea typeface="Anybody"/>
              <a:cs typeface="Anybody"/>
              <a:sym typeface="Anybody"/>
            </a:endParaRPr>
          </a:p>
          <a:p>
            <a:pPr indent="0" lvl="0" marL="0" rtl="0" algn="l">
              <a:lnSpc>
                <a:spcPct val="115000"/>
              </a:lnSpc>
              <a:spcBef>
                <a:spcPts val="1200"/>
              </a:spcBef>
              <a:spcAft>
                <a:spcPts val="0"/>
              </a:spcAft>
              <a:buClr>
                <a:schemeClr val="dk1"/>
              </a:buClr>
              <a:buSzPts val="1100"/>
              <a:buFont typeface="Arial"/>
              <a:buNone/>
            </a:pPr>
            <a:r>
              <a:rPr lang="en" sz="1600">
                <a:solidFill>
                  <a:srgbClr val="1F1F1F"/>
                </a:solidFill>
                <a:highlight>
                  <a:srgbClr val="FFFFFF"/>
                </a:highlight>
                <a:latin typeface="Anybody"/>
                <a:ea typeface="Anybody"/>
                <a:cs typeface="Anybody"/>
                <a:sym typeface="Anybody"/>
              </a:rPr>
              <a:t>-</a:t>
            </a:r>
            <a:r>
              <a:rPr b="1" lang="en" sz="1600">
                <a:solidFill>
                  <a:srgbClr val="1F1F1F"/>
                </a:solidFill>
                <a:highlight>
                  <a:srgbClr val="FFFFFF"/>
                </a:highlight>
                <a:latin typeface="Anybody"/>
                <a:ea typeface="Anybody"/>
                <a:cs typeface="Anybody"/>
                <a:sym typeface="Anybody"/>
              </a:rPr>
              <a:t>Saber</a:t>
            </a:r>
            <a:r>
              <a:rPr lang="en" sz="1600">
                <a:solidFill>
                  <a:srgbClr val="1F1F1F"/>
                </a:solidFill>
                <a:highlight>
                  <a:srgbClr val="FFFFFF"/>
                </a:highlight>
                <a:latin typeface="Anybody"/>
                <a:ea typeface="Anybody"/>
                <a:cs typeface="Anybody"/>
                <a:sym typeface="Anybody"/>
              </a:rPr>
              <a:t> las reglas de conteo, combinaciones y permutaciones. </a:t>
            </a:r>
            <a:endParaRPr sz="1600">
              <a:solidFill>
                <a:srgbClr val="1F1F1F"/>
              </a:solidFill>
              <a:highlight>
                <a:srgbClr val="FFFFFF"/>
              </a:highlight>
              <a:latin typeface="Anybody"/>
              <a:ea typeface="Anybody"/>
              <a:cs typeface="Anybody"/>
              <a:sym typeface="Anybody"/>
            </a:endParaRPr>
          </a:p>
          <a:p>
            <a:pPr indent="0" lvl="0" marL="0" rtl="0" algn="l">
              <a:lnSpc>
                <a:spcPct val="115000"/>
              </a:lnSpc>
              <a:spcBef>
                <a:spcPts val="1200"/>
              </a:spcBef>
              <a:spcAft>
                <a:spcPts val="0"/>
              </a:spcAft>
              <a:buClr>
                <a:schemeClr val="dk1"/>
              </a:buClr>
              <a:buSzPts val="1100"/>
              <a:buFont typeface="Arial"/>
              <a:buNone/>
            </a:pPr>
            <a:r>
              <a:rPr lang="en" sz="1600">
                <a:solidFill>
                  <a:srgbClr val="1F1F1F"/>
                </a:solidFill>
                <a:highlight>
                  <a:srgbClr val="FFFFFF"/>
                </a:highlight>
                <a:latin typeface="Anybody"/>
                <a:ea typeface="Anybody"/>
                <a:cs typeface="Anybody"/>
                <a:sym typeface="Anybody"/>
              </a:rPr>
              <a:t>-</a:t>
            </a:r>
            <a:r>
              <a:rPr b="1" lang="en" sz="1600">
                <a:solidFill>
                  <a:srgbClr val="1F1F1F"/>
                </a:solidFill>
                <a:highlight>
                  <a:srgbClr val="FFFFFF"/>
                </a:highlight>
                <a:latin typeface="Anybody"/>
                <a:ea typeface="Anybody"/>
                <a:cs typeface="Anybody"/>
                <a:sym typeface="Anybody"/>
              </a:rPr>
              <a:t>Comprender</a:t>
            </a:r>
            <a:r>
              <a:rPr lang="en" sz="1600">
                <a:solidFill>
                  <a:srgbClr val="1F1F1F"/>
                </a:solidFill>
                <a:highlight>
                  <a:srgbClr val="FFFFFF"/>
                </a:highlight>
                <a:latin typeface="Anybody"/>
                <a:ea typeface="Anybody"/>
                <a:cs typeface="Anybody"/>
                <a:sym typeface="Anybody"/>
              </a:rPr>
              <a:t> la diferencia entre estadística y probabilidad.</a:t>
            </a:r>
            <a:endParaRPr sz="1600">
              <a:solidFill>
                <a:srgbClr val="1F1F1F"/>
              </a:solidFill>
              <a:highlight>
                <a:srgbClr val="FFFFFF"/>
              </a:highlight>
              <a:latin typeface="Anybody"/>
              <a:ea typeface="Anybody"/>
              <a:cs typeface="Anybody"/>
              <a:sym typeface="Anybody"/>
            </a:endParaRPr>
          </a:p>
          <a:p>
            <a:pPr indent="0" lvl="0" marL="457200" rtl="0" algn="l">
              <a:spcBef>
                <a:spcPts val="1200"/>
              </a:spcBef>
              <a:spcAft>
                <a:spcPts val="0"/>
              </a:spcAft>
              <a:buNone/>
            </a:pPr>
            <a:r>
              <a:t/>
            </a:r>
            <a:endParaRPr sz="1600">
              <a:solidFill>
                <a:srgbClr val="1F1F1F"/>
              </a:solidFill>
              <a:highlight>
                <a:srgbClr val="FFFFFF"/>
              </a:highlight>
              <a:latin typeface="Anybody"/>
              <a:ea typeface="Anybody"/>
              <a:cs typeface="Anybody"/>
              <a:sym typeface="Anybod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147"/>
          <p:cNvPicPr preferRelativeResize="0"/>
          <p:nvPr/>
        </p:nvPicPr>
        <p:blipFill>
          <a:blip r:embed="rId3">
            <a:alphaModFix/>
          </a:blip>
          <a:stretch>
            <a:fillRect/>
          </a:stretch>
        </p:blipFill>
        <p:spPr>
          <a:xfrm>
            <a:off x="2346375" y="917675"/>
            <a:ext cx="4108050" cy="4108050"/>
          </a:xfrm>
          <a:prstGeom prst="rect">
            <a:avLst/>
          </a:prstGeom>
          <a:noFill/>
          <a:ln>
            <a:noFill/>
          </a:ln>
        </p:spPr>
      </p:pic>
      <p:sp>
        <p:nvSpPr>
          <p:cNvPr id="720" name="Google Shape;720;p147"/>
          <p:cNvSpPr txBox="1"/>
          <p:nvPr/>
        </p:nvSpPr>
        <p:spPr>
          <a:xfrm>
            <a:off x="1590150" y="2248500"/>
            <a:ext cx="5620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1D1C1D"/>
                </a:solidFill>
                <a:highlight>
                  <a:srgbClr val="F8F8F8"/>
                </a:highlight>
                <a:latin typeface="Anybody"/>
                <a:ea typeface="Anybody"/>
                <a:cs typeface="Anybody"/>
                <a:sym typeface="Anybody"/>
              </a:rPr>
              <a:t> La probabilidad de lluvia</a:t>
            </a:r>
            <a:endParaRPr sz="3600">
              <a:solidFill>
                <a:schemeClr val="dk1"/>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48"/>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Corriente bayesiana</a:t>
            </a:r>
            <a:endParaRPr b="1" i="0" sz="3600" u="none" cap="none" strike="noStrike">
              <a:solidFill>
                <a:srgbClr val="000000"/>
              </a:solidFill>
              <a:latin typeface="Work Sans"/>
              <a:ea typeface="Work Sans"/>
              <a:cs typeface="Work Sans"/>
              <a:sym typeface="Work Sans"/>
            </a:endParaRPr>
          </a:p>
        </p:txBody>
      </p:sp>
      <p:sp>
        <p:nvSpPr>
          <p:cNvPr id="726" name="Google Shape;726;p148"/>
          <p:cNvSpPr txBox="1"/>
          <p:nvPr/>
        </p:nvSpPr>
        <p:spPr>
          <a:xfrm>
            <a:off x="963450" y="1408415"/>
            <a:ext cx="7217100" cy="86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100">
              <a:solidFill>
                <a:schemeClr val="dk1"/>
              </a:solidFill>
              <a:latin typeface="Anybody"/>
              <a:ea typeface="Anybody"/>
              <a:cs typeface="Anybody"/>
              <a:sym typeface="Anybody"/>
            </a:endParaRPr>
          </a:p>
          <a:p>
            <a:pPr indent="0" lvl="0" marL="0" marR="0" rtl="0" algn="l">
              <a:lnSpc>
                <a:spcPct val="115000"/>
              </a:lnSpc>
              <a:spcBef>
                <a:spcPts val="0"/>
              </a:spcBef>
              <a:spcAft>
                <a:spcPts val="0"/>
              </a:spcAft>
              <a:buClr>
                <a:srgbClr val="000000"/>
              </a:buClr>
              <a:buSzPts val="2000"/>
              <a:buFont typeface="Arial"/>
              <a:buNone/>
            </a:pPr>
            <a:r>
              <a:rPr lang="en" sz="2100">
                <a:solidFill>
                  <a:schemeClr val="dk1"/>
                </a:solidFill>
                <a:latin typeface="Anybody"/>
                <a:ea typeface="Anybody"/>
                <a:cs typeface="Anybody"/>
                <a:sym typeface="Anybody"/>
              </a:rPr>
              <a:t>Se asignan probabilidades a los eventos después del experimento. Es decir, la asignación de probabilidades está basada en el conocimiento de la ocurrencia de eventos que </a:t>
            </a:r>
            <a:r>
              <a:rPr lang="en" sz="2100">
                <a:solidFill>
                  <a:schemeClr val="dk1"/>
                </a:solidFill>
                <a:latin typeface="Anybody"/>
                <a:ea typeface="Anybody"/>
                <a:cs typeface="Anybody"/>
                <a:sym typeface="Anybody"/>
              </a:rPr>
              <a:t>están</a:t>
            </a:r>
            <a:r>
              <a:rPr lang="en" sz="2100">
                <a:solidFill>
                  <a:schemeClr val="dk1"/>
                </a:solidFill>
                <a:latin typeface="Anybody"/>
                <a:ea typeface="Anybody"/>
                <a:cs typeface="Anybody"/>
                <a:sym typeface="Anybody"/>
              </a:rPr>
              <a:t> en dependencia con el evento de estudio.</a:t>
            </a:r>
            <a:endParaRPr sz="2100">
              <a:solidFill>
                <a:schemeClr val="dk1"/>
              </a:solidFill>
              <a:latin typeface="Anybody"/>
              <a:ea typeface="Anybody"/>
              <a:cs typeface="Anybody"/>
              <a:sym typeface="Anybody"/>
            </a:endParaRPr>
          </a:p>
        </p:txBody>
      </p:sp>
      <p:grpSp>
        <p:nvGrpSpPr>
          <p:cNvPr id="727" name="Google Shape;727;p148"/>
          <p:cNvGrpSpPr/>
          <p:nvPr/>
        </p:nvGrpSpPr>
        <p:grpSpPr>
          <a:xfrm>
            <a:off x="548640" y="1920240"/>
            <a:ext cx="459600" cy="457200"/>
            <a:chOff x="548640" y="1920240"/>
            <a:chExt cx="459600" cy="457200"/>
          </a:xfrm>
        </p:grpSpPr>
        <p:sp>
          <p:nvSpPr>
            <p:cNvPr id="728" name="Google Shape;728;p148"/>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9" name="Google Shape;729;p148"/>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pic>
        <p:nvPicPr>
          <p:cNvPr id="730" name="Google Shape;730;p148"/>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734" name="Shape 734"/>
        <p:cNvGrpSpPr/>
        <p:nvPr/>
      </p:nvGrpSpPr>
      <p:grpSpPr>
        <a:xfrm>
          <a:off x="0" y="0"/>
          <a:ext cx="0" cy="0"/>
          <a:chOff x="0" y="0"/>
          <a:chExt cx="0" cy="0"/>
        </a:xfrm>
      </p:grpSpPr>
      <p:sp>
        <p:nvSpPr>
          <p:cNvPr id="735" name="Google Shape;735;p149"/>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dk1"/>
                </a:solidFill>
                <a:latin typeface="Anybody"/>
                <a:ea typeface="Anybody"/>
                <a:cs typeface="Anybody"/>
                <a:sym typeface="Anybody"/>
              </a:rPr>
              <a:t>Estadística y</a:t>
            </a:r>
            <a:endParaRPr b="1" sz="4800">
              <a:solidFill>
                <a:schemeClr val="dk1"/>
              </a:solidFill>
              <a:latin typeface="Anybody"/>
              <a:ea typeface="Anybody"/>
              <a:cs typeface="Anybody"/>
              <a:sym typeface="Anybody"/>
            </a:endParaRPr>
          </a:p>
          <a:p>
            <a:pPr indent="0" lvl="0" marL="0" marR="0" rtl="0" algn="ctr">
              <a:lnSpc>
                <a:spcPct val="100000"/>
              </a:lnSpc>
              <a:spcBef>
                <a:spcPts val="0"/>
              </a:spcBef>
              <a:spcAft>
                <a:spcPts val="0"/>
              </a:spcAft>
              <a:buClr>
                <a:srgbClr val="000000"/>
              </a:buClr>
              <a:buSzPts val="4800"/>
              <a:buFont typeface="Arial"/>
              <a:buNone/>
            </a:pPr>
            <a:r>
              <a:rPr b="1" lang="en" sz="4800">
                <a:solidFill>
                  <a:schemeClr val="dk1"/>
                </a:solidFill>
                <a:latin typeface="Anybody"/>
                <a:ea typeface="Anybody"/>
                <a:cs typeface="Anybody"/>
                <a:sym typeface="Anybody"/>
              </a:rPr>
              <a:t>Probabilidad</a:t>
            </a:r>
            <a:endParaRPr b="1" sz="4800">
              <a:solidFill>
                <a:schemeClr val="dk1"/>
              </a:solidFill>
              <a:latin typeface="Anybody"/>
              <a:ea typeface="Anybody"/>
              <a:cs typeface="Anybody"/>
              <a:sym typeface="Anybod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9" name="Shape 739"/>
        <p:cNvGrpSpPr/>
        <p:nvPr/>
      </p:nvGrpSpPr>
      <p:grpSpPr>
        <a:xfrm>
          <a:off x="0" y="0"/>
          <a:ext cx="0" cy="0"/>
          <a:chOff x="0" y="0"/>
          <a:chExt cx="0" cy="0"/>
        </a:xfrm>
      </p:grpSpPr>
      <p:pic>
        <p:nvPicPr>
          <p:cNvPr id="740" name="Google Shape;740;p150"/>
          <p:cNvPicPr preferRelativeResize="0"/>
          <p:nvPr/>
        </p:nvPicPr>
        <p:blipFill>
          <a:blip r:embed="rId3">
            <a:alphaModFix/>
          </a:blip>
          <a:stretch>
            <a:fillRect/>
          </a:stretch>
        </p:blipFill>
        <p:spPr>
          <a:xfrm>
            <a:off x="8916812" y="659399"/>
            <a:ext cx="9525" cy="9525"/>
          </a:xfrm>
          <a:prstGeom prst="rect">
            <a:avLst/>
          </a:prstGeom>
          <a:noFill/>
          <a:ln>
            <a:noFill/>
          </a:ln>
        </p:spPr>
      </p:pic>
      <p:pic>
        <p:nvPicPr>
          <p:cNvPr id="741" name="Google Shape;741;p150"/>
          <p:cNvPicPr preferRelativeResize="0"/>
          <p:nvPr/>
        </p:nvPicPr>
        <p:blipFill>
          <a:blip r:embed="rId3">
            <a:alphaModFix/>
          </a:blip>
          <a:stretch>
            <a:fillRect/>
          </a:stretch>
        </p:blipFill>
        <p:spPr>
          <a:xfrm>
            <a:off x="8916812" y="821324"/>
            <a:ext cx="9525" cy="9525"/>
          </a:xfrm>
          <a:prstGeom prst="rect">
            <a:avLst/>
          </a:prstGeom>
          <a:noFill/>
          <a:ln>
            <a:noFill/>
          </a:ln>
        </p:spPr>
      </p:pic>
      <p:sp>
        <p:nvSpPr>
          <p:cNvPr id="742" name="Google Shape;742;p150"/>
          <p:cNvSpPr/>
          <p:nvPr/>
        </p:nvSpPr>
        <p:spPr>
          <a:xfrm>
            <a:off x="0" y="5029200"/>
            <a:ext cx="9144000" cy="114300"/>
          </a:xfrm>
          <a:prstGeom prst="rect">
            <a:avLst/>
          </a:prstGeom>
          <a:solidFill>
            <a:srgbClr val="FFFF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50"/>
          <p:cNvSpPr txBox="1"/>
          <p:nvPr/>
        </p:nvSpPr>
        <p:spPr>
          <a:xfrm>
            <a:off x="832050" y="668925"/>
            <a:ext cx="2935200" cy="5817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87400" wrap="square" tIns="91425">
            <a:noAutofit/>
          </a:bodyPr>
          <a:lstStyle/>
          <a:p>
            <a:pPr indent="0" lvl="0" marL="0" rtl="0" algn="ctr">
              <a:spcBef>
                <a:spcPts val="0"/>
              </a:spcBef>
              <a:spcAft>
                <a:spcPts val="0"/>
              </a:spcAft>
              <a:buClr>
                <a:srgbClr val="000000"/>
              </a:buClr>
              <a:buSzPts val="1100"/>
              <a:buFont typeface="Arial"/>
              <a:buNone/>
            </a:pPr>
            <a:r>
              <a:rPr b="1" lang="en" sz="2400">
                <a:latin typeface="Anybody"/>
                <a:ea typeface="Anybody"/>
                <a:cs typeface="Anybody"/>
                <a:sym typeface="Anybody"/>
              </a:rPr>
              <a:t>Estadística</a:t>
            </a:r>
            <a:endParaRPr b="1" sz="2400">
              <a:solidFill>
                <a:srgbClr val="000000"/>
              </a:solidFill>
              <a:latin typeface="Anybody"/>
              <a:ea typeface="Anybody"/>
              <a:cs typeface="Anybody"/>
              <a:sym typeface="Anybody"/>
            </a:endParaRPr>
          </a:p>
        </p:txBody>
      </p:sp>
      <p:sp>
        <p:nvSpPr>
          <p:cNvPr id="744" name="Google Shape;744;p150"/>
          <p:cNvSpPr txBox="1"/>
          <p:nvPr/>
        </p:nvSpPr>
        <p:spPr>
          <a:xfrm>
            <a:off x="5214325" y="668925"/>
            <a:ext cx="2823900" cy="5817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400">
                <a:latin typeface="Anybody"/>
                <a:ea typeface="Anybody"/>
                <a:cs typeface="Anybody"/>
                <a:sym typeface="Anybody"/>
              </a:rPr>
              <a:t>Probabilidad</a:t>
            </a:r>
            <a:endParaRPr b="1" sz="2400">
              <a:solidFill>
                <a:srgbClr val="000000"/>
              </a:solidFill>
              <a:latin typeface="Anybody"/>
              <a:ea typeface="Anybody"/>
              <a:cs typeface="Anybody"/>
              <a:sym typeface="Anybody"/>
            </a:endParaRPr>
          </a:p>
        </p:txBody>
      </p:sp>
      <p:sp>
        <p:nvSpPr>
          <p:cNvPr id="745" name="Google Shape;745;p150"/>
          <p:cNvSpPr txBox="1"/>
          <p:nvPr/>
        </p:nvSpPr>
        <p:spPr>
          <a:xfrm>
            <a:off x="804300" y="1400575"/>
            <a:ext cx="2990700" cy="1847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lang="en" sz="1600">
                <a:highlight>
                  <a:srgbClr val="FFFFFF"/>
                </a:highlight>
                <a:latin typeface="Anybody"/>
                <a:ea typeface="Anybody"/>
                <a:cs typeface="Anybody"/>
                <a:sym typeface="Anybody"/>
              </a:rPr>
              <a:t>Se basa en el estudio de los datos para analizarlos e intentar obtener conclusiones sobre fenómenos que ocurren de forma aleatoria.</a:t>
            </a:r>
            <a:endParaRPr sz="1600">
              <a:solidFill>
                <a:srgbClr val="000000"/>
              </a:solidFill>
              <a:latin typeface="Anybody"/>
              <a:ea typeface="Anybody"/>
              <a:cs typeface="Anybody"/>
              <a:sym typeface="Anybody"/>
            </a:endParaRPr>
          </a:p>
        </p:txBody>
      </p:sp>
      <p:sp>
        <p:nvSpPr>
          <p:cNvPr id="746" name="Google Shape;746;p150"/>
          <p:cNvSpPr txBox="1"/>
          <p:nvPr/>
        </p:nvSpPr>
        <p:spPr>
          <a:xfrm>
            <a:off x="4828975" y="1400575"/>
            <a:ext cx="3594600" cy="213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lang="en" sz="1600">
                <a:highlight>
                  <a:srgbClr val="FFFFFF"/>
                </a:highlight>
                <a:latin typeface="Anybody"/>
                <a:ea typeface="Anybody"/>
                <a:cs typeface="Anybody"/>
                <a:sym typeface="Anybody"/>
              </a:rPr>
              <a:t>Se encarga del estudio de variables aleatorias para medir la frecuencia con la que se consigue un resultado determinado en un fenómeno aleatorio que en la mayoría de ocasiones depende del azar.</a:t>
            </a:r>
            <a:endParaRPr sz="1600">
              <a:solidFill>
                <a:srgbClr val="000000"/>
              </a:solidFill>
              <a:latin typeface="Anybody"/>
              <a:ea typeface="Anybody"/>
              <a:cs typeface="Anybody"/>
              <a:sym typeface="Anybody"/>
            </a:endParaRPr>
          </a:p>
        </p:txBody>
      </p:sp>
      <p:pic>
        <p:nvPicPr>
          <p:cNvPr id="747" name="Google Shape;747;p150"/>
          <p:cNvPicPr preferRelativeResize="0"/>
          <p:nvPr/>
        </p:nvPicPr>
        <p:blipFill>
          <a:blip r:embed="rId4">
            <a:alphaModFix/>
          </a:blip>
          <a:stretch>
            <a:fillRect/>
          </a:stretch>
        </p:blipFill>
        <p:spPr>
          <a:xfrm>
            <a:off x="581275" y="3292731"/>
            <a:ext cx="3272598" cy="1691419"/>
          </a:xfrm>
          <a:prstGeom prst="rect">
            <a:avLst/>
          </a:prstGeom>
          <a:noFill/>
          <a:ln>
            <a:noFill/>
          </a:ln>
        </p:spPr>
      </p:pic>
      <p:pic>
        <p:nvPicPr>
          <p:cNvPr id="748" name="Google Shape;748;p150"/>
          <p:cNvPicPr preferRelativeResize="0"/>
          <p:nvPr/>
        </p:nvPicPr>
        <p:blipFill>
          <a:blip r:embed="rId5">
            <a:alphaModFix/>
          </a:blip>
          <a:stretch>
            <a:fillRect/>
          </a:stretch>
        </p:blipFill>
        <p:spPr>
          <a:xfrm>
            <a:off x="4686075" y="3091875"/>
            <a:ext cx="4114800" cy="2247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151"/>
          <p:cNvPicPr preferRelativeResize="0"/>
          <p:nvPr/>
        </p:nvPicPr>
        <p:blipFill rotWithShape="1">
          <a:blip r:embed="rId3">
            <a:alphaModFix/>
          </a:blip>
          <a:srcRect b="0" l="0" r="0" t="0"/>
          <a:stretch/>
        </p:blipFill>
        <p:spPr>
          <a:xfrm>
            <a:off x="-92675" y="-61813"/>
            <a:ext cx="9236675" cy="6160762"/>
          </a:xfrm>
          <a:prstGeom prst="rect">
            <a:avLst/>
          </a:prstGeom>
          <a:noFill/>
          <a:ln>
            <a:noFill/>
          </a:ln>
        </p:spPr>
      </p:pic>
      <p:sp>
        <p:nvSpPr>
          <p:cNvPr id="754" name="Google Shape;754;p151"/>
          <p:cNvSpPr txBox="1"/>
          <p:nvPr/>
        </p:nvSpPr>
        <p:spPr>
          <a:xfrm>
            <a:off x="1208100" y="1404450"/>
            <a:ext cx="6727800" cy="233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i="0" sz="4800" u="none" cap="none" strike="noStrike">
              <a:solidFill>
                <a:srgbClr val="FFFF00"/>
              </a:solidFill>
              <a:latin typeface="Anybody ExtraBold"/>
              <a:ea typeface="Anybody ExtraBold"/>
              <a:cs typeface="Anybody ExtraBold"/>
              <a:sym typeface="Anybody ExtraBold"/>
            </a:endParaRPr>
          </a:p>
          <a:p>
            <a:pPr indent="0" lvl="0" marL="0" marR="0" rtl="0" algn="ctr">
              <a:lnSpc>
                <a:spcPct val="100000"/>
              </a:lnSpc>
              <a:spcBef>
                <a:spcPts val="0"/>
              </a:spcBef>
              <a:spcAft>
                <a:spcPts val="0"/>
              </a:spcAft>
              <a:buClr>
                <a:srgbClr val="000000"/>
              </a:buClr>
              <a:buSzPts val="3600"/>
              <a:buFont typeface="Arial"/>
              <a:buNone/>
            </a:pPr>
            <a:r>
              <a:rPr lang="en" sz="4800">
                <a:solidFill>
                  <a:srgbClr val="FFFF00"/>
                </a:solidFill>
                <a:latin typeface="Anybody ExtraBold"/>
                <a:ea typeface="Anybody ExtraBold"/>
                <a:cs typeface="Anybody ExtraBold"/>
                <a:sym typeface="Anybody ExtraBold"/>
              </a:rPr>
              <a:t>¿ P R E G U N T A S ?</a:t>
            </a:r>
            <a:endParaRPr i="0" sz="4800" u="none" cap="none" strike="noStrike">
              <a:solidFill>
                <a:srgbClr val="FFFF00"/>
              </a:solidFill>
              <a:latin typeface="Anybody ExtraBold"/>
              <a:ea typeface="Anybody ExtraBold"/>
              <a:cs typeface="Anybody ExtraBold"/>
              <a:sym typeface="Anybody Extra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758" name="Shape 758"/>
        <p:cNvGrpSpPr/>
        <p:nvPr/>
      </p:nvGrpSpPr>
      <p:grpSpPr>
        <a:xfrm>
          <a:off x="0" y="0"/>
          <a:ext cx="0" cy="0"/>
          <a:chOff x="0" y="0"/>
          <a:chExt cx="0" cy="0"/>
        </a:xfrm>
      </p:grpSpPr>
      <p:sp>
        <p:nvSpPr>
          <p:cNvPr id="759" name="Google Shape;759;p152"/>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5000">
                <a:solidFill>
                  <a:schemeClr val="dk1"/>
                </a:solidFill>
                <a:latin typeface="Anybody"/>
                <a:ea typeface="Anybody"/>
                <a:cs typeface="Anybody"/>
                <a:sym typeface="Anybody"/>
              </a:rPr>
              <a:t>Resumen</a:t>
            </a:r>
            <a:endParaRPr b="1" i="0" sz="5000" u="none" cap="none" strike="noStrike">
              <a:solidFill>
                <a:schemeClr val="dk1"/>
              </a:solidFill>
              <a:latin typeface="Anybody"/>
              <a:ea typeface="Anybody"/>
              <a:cs typeface="Anybody"/>
              <a:sym typeface="Anybod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3" name="Shape 763"/>
        <p:cNvGrpSpPr/>
        <p:nvPr/>
      </p:nvGrpSpPr>
      <p:grpSpPr>
        <a:xfrm>
          <a:off x="0" y="0"/>
          <a:ext cx="0" cy="0"/>
          <a:chOff x="0" y="0"/>
          <a:chExt cx="0" cy="0"/>
        </a:xfrm>
      </p:grpSpPr>
      <p:sp>
        <p:nvSpPr>
          <p:cNvPr id="764" name="Google Shape;764;p153"/>
          <p:cNvSpPr txBox="1"/>
          <p:nvPr/>
        </p:nvSpPr>
        <p:spPr>
          <a:xfrm>
            <a:off x="862800" y="433500"/>
            <a:ext cx="7418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 sz="2200" u="none" cap="none" strike="noStrike">
                <a:solidFill>
                  <a:srgbClr val="000000"/>
                </a:solidFill>
                <a:latin typeface="Lato"/>
                <a:ea typeface="Lato"/>
                <a:cs typeface="Lato"/>
                <a:sym typeface="Lato"/>
              </a:rPr>
              <a:t>Resumen </a:t>
            </a:r>
            <a:endParaRPr b="1" i="0" sz="2200" u="none" cap="none" strike="noStrike">
              <a:solidFill>
                <a:srgbClr val="000000"/>
              </a:solidFill>
              <a:latin typeface="Lato"/>
              <a:ea typeface="Lato"/>
              <a:cs typeface="Lato"/>
              <a:sym typeface="Lato"/>
            </a:endParaRPr>
          </a:p>
        </p:txBody>
      </p:sp>
      <p:grpSp>
        <p:nvGrpSpPr>
          <p:cNvPr id="765" name="Google Shape;765;p153"/>
          <p:cNvGrpSpPr/>
          <p:nvPr/>
        </p:nvGrpSpPr>
        <p:grpSpPr>
          <a:xfrm>
            <a:off x="127902" y="1129250"/>
            <a:ext cx="8656698" cy="770400"/>
            <a:chOff x="127902" y="1129250"/>
            <a:chExt cx="8656698" cy="770400"/>
          </a:xfrm>
        </p:grpSpPr>
        <p:sp>
          <p:nvSpPr>
            <p:cNvPr id="766" name="Google Shape;766;p153"/>
            <p:cNvSpPr txBox="1"/>
            <p:nvPr/>
          </p:nvSpPr>
          <p:spPr>
            <a:xfrm>
              <a:off x="459600" y="1129250"/>
              <a:ext cx="8325000" cy="770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latin typeface="Work Sans Light"/>
                <a:ea typeface="Work Sans Light"/>
                <a:cs typeface="Work Sans Light"/>
                <a:sym typeface="Work Sans Light"/>
              </a:endParaRPr>
            </a:p>
          </p:txBody>
        </p:sp>
        <p:pic>
          <p:nvPicPr>
            <p:cNvPr id="767" name="Google Shape;767;p153"/>
            <p:cNvPicPr preferRelativeResize="0"/>
            <p:nvPr/>
          </p:nvPicPr>
          <p:blipFill rotWithShape="1">
            <a:blip r:embed="rId3">
              <a:alphaModFix/>
            </a:blip>
            <a:srcRect b="0" l="0" r="0" t="0"/>
            <a:stretch/>
          </p:blipFill>
          <p:spPr>
            <a:xfrm>
              <a:off x="127902" y="1244277"/>
              <a:ext cx="278250" cy="278250"/>
            </a:xfrm>
            <a:prstGeom prst="rect">
              <a:avLst/>
            </a:prstGeom>
            <a:noFill/>
            <a:ln>
              <a:noFill/>
            </a:ln>
          </p:spPr>
        </p:pic>
      </p:grpSp>
      <p:grpSp>
        <p:nvGrpSpPr>
          <p:cNvPr id="768" name="Google Shape;768;p153"/>
          <p:cNvGrpSpPr/>
          <p:nvPr/>
        </p:nvGrpSpPr>
        <p:grpSpPr>
          <a:xfrm>
            <a:off x="127902" y="2360991"/>
            <a:ext cx="8656698" cy="770400"/>
            <a:chOff x="127902" y="1801341"/>
            <a:chExt cx="8656698" cy="770400"/>
          </a:xfrm>
        </p:grpSpPr>
        <p:pic>
          <p:nvPicPr>
            <p:cNvPr id="769" name="Google Shape;769;p153"/>
            <p:cNvPicPr preferRelativeResize="0"/>
            <p:nvPr/>
          </p:nvPicPr>
          <p:blipFill rotWithShape="1">
            <a:blip r:embed="rId3">
              <a:alphaModFix/>
            </a:blip>
            <a:srcRect b="0" l="0" r="0" t="0"/>
            <a:stretch/>
          </p:blipFill>
          <p:spPr>
            <a:xfrm>
              <a:off x="127902" y="1934502"/>
              <a:ext cx="278250" cy="278250"/>
            </a:xfrm>
            <a:prstGeom prst="rect">
              <a:avLst/>
            </a:prstGeom>
            <a:noFill/>
            <a:ln>
              <a:noFill/>
            </a:ln>
          </p:spPr>
        </p:pic>
        <p:sp>
          <p:nvSpPr>
            <p:cNvPr id="770" name="Google Shape;770;p153"/>
            <p:cNvSpPr txBox="1"/>
            <p:nvPr/>
          </p:nvSpPr>
          <p:spPr>
            <a:xfrm>
              <a:off x="459600" y="1801341"/>
              <a:ext cx="8325000" cy="77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highlight>
                  <a:schemeClr val="lt1"/>
                </a:highlight>
                <a:latin typeface="Work Sans Light"/>
                <a:ea typeface="Work Sans Light"/>
                <a:cs typeface="Work Sans Light"/>
                <a:sym typeface="Work Sans Light"/>
              </a:endParaRPr>
            </a:p>
          </p:txBody>
        </p:sp>
      </p:grpSp>
      <p:grpSp>
        <p:nvGrpSpPr>
          <p:cNvPr id="771" name="Google Shape;771;p153"/>
          <p:cNvGrpSpPr/>
          <p:nvPr/>
        </p:nvGrpSpPr>
        <p:grpSpPr>
          <a:xfrm>
            <a:off x="127902" y="3592750"/>
            <a:ext cx="8656698" cy="590700"/>
            <a:chOff x="127902" y="2891100"/>
            <a:chExt cx="8656698" cy="590700"/>
          </a:xfrm>
        </p:grpSpPr>
        <p:pic>
          <p:nvPicPr>
            <p:cNvPr id="772" name="Google Shape;772;p153"/>
            <p:cNvPicPr preferRelativeResize="0"/>
            <p:nvPr/>
          </p:nvPicPr>
          <p:blipFill rotWithShape="1">
            <a:blip r:embed="rId3">
              <a:alphaModFix/>
            </a:blip>
            <a:srcRect b="0" l="0" r="0" t="0"/>
            <a:stretch/>
          </p:blipFill>
          <p:spPr>
            <a:xfrm>
              <a:off x="127902" y="2996302"/>
              <a:ext cx="278250" cy="278250"/>
            </a:xfrm>
            <a:prstGeom prst="rect">
              <a:avLst/>
            </a:prstGeom>
            <a:noFill/>
            <a:ln>
              <a:noFill/>
            </a:ln>
          </p:spPr>
        </p:pic>
        <p:sp>
          <p:nvSpPr>
            <p:cNvPr id="773" name="Google Shape;773;p153"/>
            <p:cNvSpPr txBox="1"/>
            <p:nvPr/>
          </p:nvSpPr>
          <p:spPr>
            <a:xfrm>
              <a:off x="459600" y="2891100"/>
              <a:ext cx="8325000" cy="59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2000">
                <a:solidFill>
                  <a:schemeClr val="dk1"/>
                </a:solidFill>
                <a:highlight>
                  <a:schemeClr val="lt1"/>
                </a:highlight>
                <a:latin typeface="Lato Light"/>
                <a:ea typeface="Lato Light"/>
                <a:cs typeface="Lato Light"/>
                <a:sym typeface="Lato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68"/>
                                        </p:tgtEl>
                                        <p:attrNameLst>
                                          <p:attrName>style.visibility</p:attrName>
                                        </p:attrNameLst>
                                      </p:cBhvr>
                                      <p:to>
                                        <p:strVal val="visible"/>
                                      </p:to>
                                    </p:set>
                                    <p:anim calcmode="lin" valueType="num">
                                      <p:cBhvr additive="base">
                                        <p:cTn dur="1000"/>
                                        <p:tgtEl>
                                          <p:spTgt spid="7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1"/>
                                        </p:tgtEl>
                                        <p:attrNameLst>
                                          <p:attrName>style.visibility</p:attrName>
                                        </p:attrNameLst>
                                      </p:cBhvr>
                                      <p:to>
                                        <p:strVal val="visible"/>
                                      </p:to>
                                    </p:set>
                                    <p:anim calcmode="lin" valueType="num">
                                      <p:cBhvr additive="base">
                                        <p:cTn dur="1000"/>
                                        <p:tgtEl>
                                          <p:spTgt spid="7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7" name="Shape 777"/>
        <p:cNvGrpSpPr/>
        <p:nvPr/>
      </p:nvGrpSpPr>
      <p:grpSpPr>
        <a:xfrm>
          <a:off x="0" y="0"/>
          <a:ext cx="0" cy="0"/>
          <a:chOff x="0" y="0"/>
          <a:chExt cx="0" cy="0"/>
        </a:xfrm>
      </p:grpSpPr>
      <p:sp>
        <p:nvSpPr>
          <p:cNvPr id="778" name="Google Shape;778;p154"/>
          <p:cNvSpPr txBox="1"/>
          <p:nvPr/>
        </p:nvSpPr>
        <p:spPr>
          <a:xfrm flipH="1" rot="-60343">
            <a:off x="1674899" y="923272"/>
            <a:ext cx="5794193" cy="1597744"/>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n" sz="5400">
                <a:solidFill>
                  <a:srgbClr val="222222"/>
                </a:solidFill>
                <a:latin typeface="Anybody"/>
                <a:ea typeface="Anybody"/>
                <a:cs typeface="Anybody"/>
                <a:sym typeface="Anybody"/>
              </a:rPr>
              <a:t>¿Alguien dijo Homework?</a:t>
            </a:r>
            <a:endParaRPr sz="5400">
              <a:solidFill>
                <a:srgbClr val="222222"/>
              </a:solidFill>
              <a:latin typeface="Anybody Black"/>
              <a:ea typeface="Anybody Black"/>
              <a:cs typeface="Anybody Black"/>
              <a:sym typeface="Anybody Black"/>
            </a:endParaRPr>
          </a:p>
        </p:txBody>
      </p:sp>
      <p:sp>
        <p:nvSpPr>
          <p:cNvPr id="779" name="Google Shape;779;p154"/>
          <p:cNvSpPr/>
          <p:nvPr/>
        </p:nvSpPr>
        <p:spPr>
          <a:xfrm rot="59969">
            <a:off x="1828840" y="2398999"/>
            <a:ext cx="5486335" cy="457272"/>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pic>
        <p:nvPicPr>
          <p:cNvPr id="780" name="Google Shape;780;p154"/>
          <p:cNvPicPr preferRelativeResize="0"/>
          <p:nvPr/>
        </p:nvPicPr>
        <p:blipFill>
          <a:blip r:embed="rId4">
            <a:alphaModFix/>
          </a:blip>
          <a:stretch>
            <a:fillRect/>
          </a:stretch>
        </p:blipFill>
        <p:spPr>
          <a:xfrm>
            <a:off x="3635026" y="2351175"/>
            <a:ext cx="2315198" cy="2051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4" name="Shape 784"/>
        <p:cNvGrpSpPr/>
        <p:nvPr/>
      </p:nvGrpSpPr>
      <p:grpSpPr>
        <a:xfrm>
          <a:off x="0" y="0"/>
          <a:ext cx="0" cy="0"/>
          <a:chOff x="0" y="0"/>
          <a:chExt cx="0" cy="0"/>
        </a:xfrm>
      </p:grpSpPr>
      <p:pic>
        <p:nvPicPr>
          <p:cNvPr id="785" name="Google Shape;785;p155"/>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786" name="Google Shape;786;p155"/>
          <p:cNvSpPr txBox="1"/>
          <p:nvPr/>
        </p:nvSpPr>
        <p:spPr>
          <a:xfrm>
            <a:off x="4152625" y="1811975"/>
            <a:ext cx="4393200" cy="8313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spcBef>
                <a:spcPts val="0"/>
              </a:spcBef>
              <a:spcAft>
                <a:spcPts val="0"/>
              </a:spcAft>
              <a:buClr>
                <a:schemeClr val="dk1"/>
              </a:buClr>
              <a:buSzPts val="1100"/>
              <a:buFont typeface="Arial"/>
              <a:buNone/>
            </a:pPr>
            <a:r>
              <a:rPr b="1" lang="en" sz="2400">
                <a:solidFill>
                  <a:srgbClr val="FAFAFA"/>
                </a:solidFill>
                <a:latin typeface="Anybody"/>
                <a:ea typeface="Anybody"/>
                <a:cs typeface="Anybody"/>
                <a:sym typeface="Anybody"/>
              </a:rPr>
              <a:t>Próxima lecture</a:t>
            </a:r>
            <a:endParaRPr b="1" sz="2400">
              <a:solidFill>
                <a:srgbClr val="FAFAFA"/>
              </a:solidFill>
              <a:latin typeface="Anybody"/>
              <a:ea typeface="Anybody"/>
              <a:cs typeface="Anybody"/>
              <a:sym typeface="Anybody"/>
            </a:endParaRPr>
          </a:p>
          <a:p>
            <a:pPr indent="0" lvl="0" marL="457200" rtl="0" algn="l">
              <a:lnSpc>
                <a:spcPct val="100000"/>
              </a:lnSpc>
              <a:spcBef>
                <a:spcPts val="0"/>
              </a:spcBef>
              <a:spcAft>
                <a:spcPts val="0"/>
              </a:spcAft>
              <a:buNone/>
            </a:pPr>
            <a:r>
              <a:t/>
            </a:r>
            <a:endParaRPr b="1" sz="2400">
              <a:solidFill>
                <a:srgbClr val="FAFAFA"/>
              </a:solidFill>
              <a:latin typeface="Anybody"/>
              <a:ea typeface="Anybody"/>
              <a:cs typeface="Anybody"/>
              <a:sym typeface="Anybody"/>
            </a:endParaRPr>
          </a:p>
        </p:txBody>
      </p:sp>
      <p:sp>
        <p:nvSpPr>
          <p:cNvPr id="787" name="Google Shape;787;p155"/>
          <p:cNvSpPr txBox="1"/>
          <p:nvPr/>
        </p:nvSpPr>
        <p:spPr>
          <a:xfrm>
            <a:off x="4152613" y="2140800"/>
            <a:ext cx="4771800" cy="14778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n" sz="3000">
                <a:solidFill>
                  <a:srgbClr val="FFFF01"/>
                </a:solidFill>
                <a:latin typeface="Anybody Black"/>
                <a:ea typeface="Anybody Black"/>
                <a:cs typeface="Anybody Black"/>
                <a:sym typeface="Anybody Black"/>
              </a:rPr>
              <a:t>Espacios muestrales y sucesos</a:t>
            </a:r>
            <a:endParaRPr sz="3000">
              <a:solidFill>
                <a:srgbClr val="FFFF01"/>
              </a:solidFill>
              <a:latin typeface="Anybody Black"/>
              <a:ea typeface="Anybody Black"/>
              <a:cs typeface="Anybody Black"/>
              <a:sym typeface="Anybody Blac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791" name="Shape 791"/>
        <p:cNvGrpSpPr/>
        <p:nvPr/>
      </p:nvGrpSpPr>
      <p:grpSpPr>
        <a:xfrm>
          <a:off x="0" y="0"/>
          <a:ext cx="0" cy="0"/>
          <a:chOff x="0" y="0"/>
          <a:chExt cx="0" cy="0"/>
        </a:xfrm>
      </p:grpSpPr>
      <p:sp>
        <p:nvSpPr>
          <p:cNvPr id="792" name="Google Shape;792;p156"/>
          <p:cNvSpPr txBox="1"/>
          <p:nvPr/>
        </p:nvSpPr>
        <p:spPr>
          <a:xfrm>
            <a:off x="696550" y="2829288"/>
            <a:ext cx="2915100" cy="6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¡Feedback!</a:t>
            </a:r>
            <a:endParaRPr b="1" i="0" sz="3600" u="none" cap="none" strike="noStrike">
              <a:solidFill>
                <a:srgbClr val="000000"/>
              </a:solidFill>
              <a:latin typeface="Work Sans"/>
              <a:ea typeface="Work Sans"/>
              <a:cs typeface="Work Sans"/>
              <a:sym typeface="Work Sans"/>
            </a:endParaRPr>
          </a:p>
        </p:txBody>
      </p:sp>
      <p:grpSp>
        <p:nvGrpSpPr>
          <p:cNvPr id="793" name="Google Shape;793;p156"/>
          <p:cNvGrpSpPr/>
          <p:nvPr/>
        </p:nvGrpSpPr>
        <p:grpSpPr>
          <a:xfrm>
            <a:off x="1604497" y="1676713"/>
            <a:ext cx="1099200" cy="1099200"/>
            <a:chOff x="1683297" y="1643325"/>
            <a:chExt cx="1099200" cy="1099200"/>
          </a:xfrm>
        </p:grpSpPr>
        <p:sp>
          <p:nvSpPr>
            <p:cNvPr id="794" name="Google Shape;794;p156"/>
            <p:cNvSpPr/>
            <p:nvPr/>
          </p:nvSpPr>
          <p:spPr>
            <a:xfrm>
              <a:off x="1683297" y="1643325"/>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5" name="Google Shape;795;p156"/>
            <p:cNvPicPr preferRelativeResize="0"/>
            <p:nvPr/>
          </p:nvPicPr>
          <p:blipFill rotWithShape="1">
            <a:blip r:embed="rId3">
              <a:alphaModFix/>
            </a:blip>
            <a:srcRect b="0" l="0" r="0" t="0"/>
            <a:stretch/>
          </p:blipFill>
          <p:spPr>
            <a:xfrm>
              <a:off x="1793892" y="1753903"/>
              <a:ext cx="878000" cy="878062"/>
            </a:xfrm>
            <a:prstGeom prst="rect">
              <a:avLst/>
            </a:prstGeom>
            <a:noFill/>
            <a:ln>
              <a:noFill/>
            </a:ln>
          </p:spPr>
        </p:pic>
      </p:grpSp>
      <p:sp>
        <p:nvSpPr>
          <p:cNvPr id="796" name="Google Shape;796;p156"/>
          <p:cNvSpPr txBox="1"/>
          <p:nvPr/>
        </p:nvSpPr>
        <p:spPr>
          <a:xfrm>
            <a:off x="4164350" y="2252725"/>
            <a:ext cx="44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Work Sans SemiBold"/>
                <a:ea typeface="Work Sans SemiBold"/>
                <a:cs typeface="Work Sans SemiBold"/>
                <a:sym typeface="Work Sans SemiBold"/>
              </a:rPr>
              <a:t>Dispones de un </a:t>
            </a:r>
            <a:r>
              <a:rPr lang="en" sz="2200">
                <a:solidFill>
                  <a:schemeClr val="hlink"/>
                </a:solidFill>
                <a:uFill>
                  <a:noFill/>
                </a:uFill>
                <a:latin typeface="Work Sans SemiBold"/>
                <a:ea typeface="Work Sans SemiBold"/>
                <a:cs typeface="Work Sans SemiBold"/>
                <a:sym typeface="Work Sans SemiBold"/>
                <a:hlinkClick r:id="rId4"/>
              </a:rPr>
              <a:t>formulario </a:t>
            </a:r>
            <a:r>
              <a:rPr lang="en" sz="2200">
                <a:latin typeface="Work Sans SemiBold"/>
                <a:ea typeface="Work Sans SemiBold"/>
                <a:cs typeface="Work Sans SemiBold"/>
                <a:sym typeface="Work Sans SemiBold"/>
              </a:rPr>
              <a:t>en:</a:t>
            </a:r>
            <a:endParaRPr sz="2200">
              <a:latin typeface="Work Sans SemiBold"/>
              <a:ea typeface="Work Sans SemiBold"/>
              <a:cs typeface="Work Sans SemiBold"/>
              <a:sym typeface="Work Sans SemiBold"/>
            </a:endParaRPr>
          </a:p>
        </p:txBody>
      </p:sp>
      <p:grpSp>
        <p:nvGrpSpPr>
          <p:cNvPr id="797" name="Google Shape;797;p156"/>
          <p:cNvGrpSpPr/>
          <p:nvPr/>
        </p:nvGrpSpPr>
        <p:grpSpPr>
          <a:xfrm>
            <a:off x="4839626" y="2898075"/>
            <a:ext cx="4119208" cy="461700"/>
            <a:chOff x="4839626" y="2267800"/>
            <a:chExt cx="4119208" cy="461700"/>
          </a:xfrm>
        </p:grpSpPr>
        <p:pic>
          <p:nvPicPr>
            <p:cNvPr id="798" name="Google Shape;798;p156"/>
            <p:cNvPicPr preferRelativeResize="0"/>
            <p:nvPr/>
          </p:nvPicPr>
          <p:blipFill rotWithShape="1">
            <a:blip r:embed="rId5">
              <a:alphaModFix/>
            </a:blip>
            <a:srcRect b="0" l="0" r="0" t="0"/>
            <a:stretch/>
          </p:blipFill>
          <p:spPr>
            <a:xfrm>
              <a:off x="4839626" y="2321175"/>
              <a:ext cx="352125" cy="354966"/>
            </a:xfrm>
            <a:prstGeom prst="rect">
              <a:avLst/>
            </a:prstGeom>
            <a:noFill/>
            <a:ln>
              <a:noFill/>
            </a:ln>
          </p:spPr>
        </p:pic>
        <p:sp>
          <p:nvSpPr>
            <p:cNvPr id="799" name="Google Shape;799;p156"/>
            <p:cNvSpPr txBox="1"/>
            <p:nvPr/>
          </p:nvSpPr>
          <p:spPr>
            <a:xfrm>
              <a:off x="5191733" y="2267800"/>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Homeworks</a:t>
              </a:r>
              <a:endParaRPr sz="1800">
                <a:latin typeface="Work Sans Medium"/>
                <a:ea typeface="Work Sans Medium"/>
                <a:cs typeface="Work Sans Medium"/>
                <a:sym typeface="Work Sans Medium"/>
              </a:endParaRPr>
            </a:p>
          </p:txBody>
        </p:sp>
      </p:grpSp>
      <p:grpSp>
        <p:nvGrpSpPr>
          <p:cNvPr id="800" name="Google Shape;800;p156"/>
          <p:cNvGrpSpPr/>
          <p:nvPr/>
        </p:nvGrpSpPr>
        <p:grpSpPr>
          <a:xfrm>
            <a:off x="4839626" y="3566763"/>
            <a:ext cx="4119208" cy="461700"/>
            <a:chOff x="4839626" y="2791625"/>
            <a:chExt cx="4119208" cy="461700"/>
          </a:xfrm>
        </p:grpSpPr>
        <p:pic>
          <p:nvPicPr>
            <p:cNvPr id="801" name="Google Shape;801;p156"/>
            <p:cNvPicPr preferRelativeResize="0"/>
            <p:nvPr/>
          </p:nvPicPr>
          <p:blipFill rotWithShape="1">
            <a:blip r:embed="rId5">
              <a:alphaModFix/>
            </a:blip>
            <a:srcRect b="0" l="0" r="0" t="0"/>
            <a:stretch/>
          </p:blipFill>
          <p:spPr>
            <a:xfrm>
              <a:off x="4839626" y="2844992"/>
              <a:ext cx="352125" cy="354966"/>
            </a:xfrm>
            <a:prstGeom prst="rect">
              <a:avLst/>
            </a:prstGeom>
            <a:noFill/>
            <a:ln>
              <a:noFill/>
            </a:ln>
          </p:spPr>
        </p:pic>
        <p:sp>
          <p:nvSpPr>
            <p:cNvPr id="802" name="Google Shape;802;p156"/>
            <p:cNvSpPr txBox="1"/>
            <p:nvPr/>
          </p:nvSpPr>
          <p:spPr>
            <a:xfrm>
              <a:off x="5191733" y="27916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Guías de clase</a:t>
              </a:r>
              <a:endParaRPr sz="1800">
                <a:latin typeface="Work Sans Medium"/>
                <a:ea typeface="Work Sans Medium"/>
                <a:cs typeface="Work Sans Medium"/>
                <a:sym typeface="Work Sans Medium"/>
              </a:endParaRPr>
            </a:p>
          </p:txBody>
        </p:sp>
      </p:grpSp>
      <p:grpSp>
        <p:nvGrpSpPr>
          <p:cNvPr id="803" name="Google Shape;803;p156"/>
          <p:cNvGrpSpPr/>
          <p:nvPr/>
        </p:nvGrpSpPr>
        <p:grpSpPr>
          <a:xfrm>
            <a:off x="4839626" y="4235475"/>
            <a:ext cx="4119208" cy="461700"/>
            <a:chOff x="4839626" y="3368825"/>
            <a:chExt cx="4119208" cy="461700"/>
          </a:xfrm>
        </p:grpSpPr>
        <p:pic>
          <p:nvPicPr>
            <p:cNvPr id="804" name="Google Shape;804;p156"/>
            <p:cNvPicPr preferRelativeResize="0"/>
            <p:nvPr/>
          </p:nvPicPr>
          <p:blipFill rotWithShape="1">
            <a:blip r:embed="rId5">
              <a:alphaModFix/>
            </a:blip>
            <a:srcRect b="0" l="0" r="0" t="0"/>
            <a:stretch/>
          </p:blipFill>
          <p:spPr>
            <a:xfrm>
              <a:off x="4839626" y="3422184"/>
              <a:ext cx="352125" cy="354966"/>
            </a:xfrm>
            <a:prstGeom prst="rect">
              <a:avLst/>
            </a:prstGeom>
            <a:noFill/>
            <a:ln>
              <a:noFill/>
            </a:ln>
          </p:spPr>
        </p:pic>
        <p:sp>
          <p:nvSpPr>
            <p:cNvPr id="805" name="Google Shape;805;p156"/>
            <p:cNvSpPr txBox="1"/>
            <p:nvPr/>
          </p:nvSpPr>
          <p:spPr>
            <a:xfrm>
              <a:off x="5191733" y="33688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Slack</a:t>
              </a:r>
              <a:endParaRPr sz="1800">
                <a:latin typeface="Work Sans Medium"/>
                <a:ea typeface="Work Sans Medium"/>
                <a:cs typeface="Work Sans Medium"/>
                <a:sym typeface="Work Sans Medium"/>
              </a:endParaRPr>
            </a:p>
          </p:txBody>
        </p:sp>
      </p:grpSp>
      <p:sp>
        <p:nvSpPr>
          <p:cNvPr id="806" name="Google Shape;806;p156"/>
          <p:cNvSpPr txBox="1"/>
          <p:nvPr/>
        </p:nvSpPr>
        <p:spPr>
          <a:xfrm flipH="1">
            <a:off x="6057650" y="1560675"/>
            <a:ext cx="2205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Work Sans Medium"/>
                <a:ea typeface="Work Sans Medium"/>
                <a:cs typeface="Work Sans Medium"/>
                <a:sym typeface="Work Sans Medium"/>
              </a:rPr>
              <a:t>Click on me</a:t>
            </a:r>
            <a:endParaRPr sz="1800">
              <a:solidFill>
                <a:srgbClr val="666666"/>
              </a:solidFill>
              <a:latin typeface="Work Sans Medium"/>
              <a:ea typeface="Work Sans Medium"/>
              <a:cs typeface="Work Sans Medium"/>
              <a:sym typeface="Work Sans Medium"/>
            </a:endParaRPr>
          </a:p>
        </p:txBody>
      </p:sp>
      <p:sp>
        <p:nvSpPr>
          <p:cNvPr id="807" name="Google Shape;807;p156"/>
          <p:cNvSpPr/>
          <p:nvPr/>
        </p:nvSpPr>
        <p:spPr>
          <a:xfrm rot="10800000">
            <a:off x="735275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
        <p:nvSpPr>
          <p:cNvPr id="808" name="Google Shape;808;p156"/>
          <p:cNvSpPr/>
          <p:nvPr/>
        </p:nvSpPr>
        <p:spPr>
          <a:xfrm flipH="1" rot="10800000">
            <a:off x="673080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493" name="Shape 493"/>
        <p:cNvGrpSpPr/>
        <p:nvPr/>
      </p:nvGrpSpPr>
      <p:grpSpPr>
        <a:xfrm>
          <a:off x="0" y="0"/>
          <a:ext cx="0" cy="0"/>
          <a:chOff x="0" y="0"/>
          <a:chExt cx="0" cy="0"/>
        </a:xfrm>
      </p:grpSpPr>
      <p:grpSp>
        <p:nvGrpSpPr>
          <p:cNvPr id="494" name="Google Shape;494;p121"/>
          <p:cNvGrpSpPr/>
          <p:nvPr/>
        </p:nvGrpSpPr>
        <p:grpSpPr>
          <a:xfrm>
            <a:off x="326250" y="1276320"/>
            <a:ext cx="7755297" cy="1099200"/>
            <a:chOff x="326250" y="1276320"/>
            <a:chExt cx="7755297" cy="1099200"/>
          </a:xfrm>
        </p:grpSpPr>
        <p:sp>
          <p:nvSpPr>
            <p:cNvPr id="495" name="Google Shape;495;p121"/>
            <p:cNvSpPr txBox="1"/>
            <p:nvPr/>
          </p:nvSpPr>
          <p:spPr>
            <a:xfrm>
              <a:off x="326250" y="1357775"/>
              <a:ext cx="6539100" cy="93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Al </a:t>
              </a:r>
              <a:r>
                <a:rPr b="1" lang="en" sz="2400">
                  <a:latin typeface="Work Sans"/>
                  <a:ea typeface="Work Sans"/>
                  <a:cs typeface="Work Sans"/>
                  <a:sym typeface="Work Sans"/>
                </a:rPr>
                <a:t>finalizar</a:t>
              </a:r>
              <a:r>
                <a:rPr lang="en" sz="2400">
                  <a:latin typeface="Work Sans"/>
                  <a:ea typeface="Work Sans"/>
                  <a:cs typeface="Work Sans"/>
                  <a:sym typeface="Work Sans"/>
                </a:rPr>
                <a:t> cada uno de los temas, tendremos un </a:t>
              </a:r>
              <a:r>
                <a:rPr b="1" lang="en" sz="2400">
                  <a:latin typeface="Work Sans"/>
                  <a:ea typeface="Work Sans"/>
                  <a:cs typeface="Work Sans"/>
                  <a:sym typeface="Work Sans"/>
                </a:rPr>
                <a:t>espacio de consultas</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sp>
          <p:nvSpPr>
            <p:cNvPr id="496" name="Google Shape;496;p121"/>
            <p:cNvSpPr/>
            <p:nvPr/>
          </p:nvSpPr>
          <p:spPr>
            <a:xfrm>
              <a:off x="6982347" y="12763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7" name="Google Shape;497;p121"/>
            <p:cNvPicPr preferRelativeResize="0"/>
            <p:nvPr/>
          </p:nvPicPr>
          <p:blipFill rotWithShape="1">
            <a:blip r:embed="rId3">
              <a:alphaModFix/>
            </a:blip>
            <a:srcRect b="0" l="0" r="0" t="0"/>
            <a:stretch/>
          </p:blipFill>
          <p:spPr>
            <a:xfrm>
              <a:off x="7190675" y="1484651"/>
              <a:ext cx="682550" cy="682550"/>
            </a:xfrm>
            <a:prstGeom prst="rect">
              <a:avLst/>
            </a:prstGeom>
            <a:noFill/>
            <a:ln>
              <a:noFill/>
            </a:ln>
          </p:spPr>
        </p:pic>
      </p:grpSp>
      <p:grpSp>
        <p:nvGrpSpPr>
          <p:cNvPr id="498" name="Google Shape;498;p121"/>
          <p:cNvGrpSpPr/>
          <p:nvPr/>
        </p:nvGrpSpPr>
        <p:grpSpPr>
          <a:xfrm>
            <a:off x="965897" y="2618620"/>
            <a:ext cx="7212203" cy="1099200"/>
            <a:chOff x="965897" y="2618620"/>
            <a:chExt cx="7212203" cy="1099200"/>
          </a:xfrm>
        </p:grpSpPr>
        <p:sp>
          <p:nvSpPr>
            <p:cNvPr id="499" name="Google Shape;499;p121"/>
            <p:cNvSpPr/>
            <p:nvPr/>
          </p:nvSpPr>
          <p:spPr>
            <a:xfrm>
              <a:off x="965897" y="26186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0" name="Google Shape;500;p121"/>
            <p:cNvPicPr preferRelativeResize="0"/>
            <p:nvPr/>
          </p:nvPicPr>
          <p:blipFill rotWithShape="1">
            <a:blip r:embed="rId4">
              <a:alphaModFix/>
            </a:blip>
            <a:srcRect b="0" l="0" r="0" t="0"/>
            <a:stretch/>
          </p:blipFill>
          <p:spPr>
            <a:xfrm>
              <a:off x="1172598" y="2825324"/>
              <a:ext cx="685800" cy="685800"/>
            </a:xfrm>
            <a:prstGeom prst="rect">
              <a:avLst/>
            </a:prstGeom>
            <a:noFill/>
            <a:ln>
              <a:noFill/>
            </a:ln>
          </p:spPr>
        </p:pic>
        <p:sp>
          <p:nvSpPr>
            <p:cNvPr id="501" name="Google Shape;501;p121"/>
            <p:cNvSpPr txBox="1"/>
            <p:nvPr/>
          </p:nvSpPr>
          <p:spPr>
            <a:xfrm>
              <a:off x="2182900" y="2700075"/>
              <a:ext cx="5995200" cy="9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Hay un </a:t>
              </a:r>
              <a:r>
                <a:rPr b="1" lang="en" sz="2400">
                  <a:latin typeface="Work Sans"/>
                  <a:ea typeface="Work Sans"/>
                  <a:cs typeface="Work Sans"/>
                  <a:sym typeface="Work Sans"/>
                </a:rPr>
                <a:t>mentor</a:t>
              </a:r>
              <a:r>
                <a:rPr lang="en" sz="2400">
                  <a:latin typeface="Work Sans"/>
                  <a:ea typeface="Work Sans"/>
                  <a:cs typeface="Work Sans"/>
                  <a:sym typeface="Work Sans"/>
                </a:rPr>
                <a:t> asignado para responder el </a:t>
              </a:r>
              <a:r>
                <a:rPr b="1" lang="en" sz="2400">
                  <a:latin typeface="Work Sans"/>
                  <a:ea typeface="Work Sans"/>
                  <a:cs typeface="Work Sans"/>
                  <a:sym typeface="Work Sans"/>
                </a:rPr>
                <a:t>Q&amp;A</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grpSp>
      <p:sp>
        <p:nvSpPr>
          <p:cNvPr id="502" name="Google Shape;502;p121"/>
          <p:cNvSpPr txBox="1"/>
          <p:nvPr/>
        </p:nvSpPr>
        <p:spPr>
          <a:xfrm>
            <a:off x="0" y="4225975"/>
            <a:ext cx="910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Work Sans"/>
                <a:ea typeface="Work Sans"/>
                <a:cs typeface="Work Sans"/>
                <a:sym typeface="Work Sans"/>
              </a:rPr>
              <a:t>¡Pregunta, pregunta, pregunta</a:t>
            </a:r>
            <a:r>
              <a:rPr lang="en" sz="2400">
                <a:solidFill>
                  <a:schemeClr val="dk1"/>
                </a:solidFill>
                <a:latin typeface="Work Sans"/>
                <a:ea typeface="Work Sans"/>
                <a:cs typeface="Work Sans"/>
                <a:sym typeface="Work Sans"/>
              </a:rPr>
              <a:t>! :D</a:t>
            </a:r>
            <a:endParaRPr sz="24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2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3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812" name="Shape 812"/>
        <p:cNvGrpSpPr/>
        <p:nvPr/>
      </p:nvGrpSpPr>
      <p:grpSpPr>
        <a:xfrm>
          <a:off x="0" y="0"/>
          <a:ext cx="0" cy="0"/>
          <a:chOff x="0" y="0"/>
          <a:chExt cx="0" cy="0"/>
        </a:xfrm>
      </p:grpSpPr>
      <p:sp>
        <p:nvSpPr>
          <p:cNvPr id="813" name="Google Shape;813;p157"/>
          <p:cNvSpPr/>
          <p:nvPr/>
        </p:nvSpPr>
        <p:spPr>
          <a:xfrm>
            <a:off x="0" y="0"/>
            <a:ext cx="9144000" cy="10119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4" name="Google Shape;814;p157"/>
          <p:cNvPicPr preferRelativeResize="0"/>
          <p:nvPr/>
        </p:nvPicPr>
        <p:blipFill rotWithShape="1">
          <a:blip r:embed="rId3">
            <a:alphaModFix/>
          </a:blip>
          <a:srcRect b="0" l="6433" r="10551" t="0"/>
          <a:stretch/>
        </p:blipFill>
        <p:spPr>
          <a:xfrm>
            <a:off x="1737975" y="1128000"/>
            <a:ext cx="5668049" cy="2655301"/>
          </a:xfrm>
          <a:prstGeom prst="rect">
            <a:avLst/>
          </a:prstGeom>
          <a:noFill/>
          <a:ln>
            <a:noFill/>
          </a:ln>
        </p:spPr>
      </p:pic>
      <p:pic>
        <p:nvPicPr>
          <p:cNvPr id="815" name="Google Shape;815;p157">
            <a:hlinkClick r:id="rId4"/>
          </p:cNvPr>
          <p:cNvPicPr preferRelativeResize="0"/>
          <p:nvPr/>
        </p:nvPicPr>
        <p:blipFill rotWithShape="1">
          <a:blip r:embed="rId5">
            <a:alphaModFix/>
          </a:blip>
          <a:srcRect b="0" l="0" r="0" t="0"/>
          <a:stretch/>
        </p:blipFill>
        <p:spPr>
          <a:xfrm>
            <a:off x="1523850" y="3783308"/>
            <a:ext cx="354971" cy="358486"/>
          </a:xfrm>
          <a:prstGeom prst="rect">
            <a:avLst/>
          </a:prstGeom>
          <a:noFill/>
          <a:ln>
            <a:noFill/>
          </a:ln>
        </p:spPr>
      </p:pic>
      <p:pic>
        <p:nvPicPr>
          <p:cNvPr id="816" name="Google Shape;816;p157">
            <a:hlinkClick r:id="rId6"/>
          </p:cNvPr>
          <p:cNvPicPr preferRelativeResize="0"/>
          <p:nvPr/>
        </p:nvPicPr>
        <p:blipFill rotWithShape="1">
          <a:blip r:embed="rId7">
            <a:alphaModFix/>
          </a:blip>
          <a:srcRect b="0" l="0" r="0" t="0"/>
          <a:stretch/>
        </p:blipFill>
        <p:spPr>
          <a:xfrm>
            <a:off x="2557413" y="3785065"/>
            <a:ext cx="354971" cy="354971"/>
          </a:xfrm>
          <a:prstGeom prst="rect">
            <a:avLst/>
          </a:prstGeom>
          <a:noFill/>
          <a:ln>
            <a:noFill/>
          </a:ln>
        </p:spPr>
      </p:pic>
      <p:pic>
        <p:nvPicPr>
          <p:cNvPr id="817" name="Google Shape;817;p157">
            <a:hlinkClick r:id="rId8"/>
          </p:cNvPr>
          <p:cNvPicPr preferRelativeResize="0"/>
          <p:nvPr/>
        </p:nvPicPr>
        <p:blipFill rotWithShape="1">
          <a:blip r:embed="rId9">
            <a:alphaModFix/>
          </a:blip>
          <a:srcRect b="0" l="0" r="0" t="0"/>
          <a:stretch/>
        </p:blipFill>
        <p:spPr>
          <a:xfrm>
            <a:off x="3733469" y="3783308"/>
            <a:ext cx="354971" cy="358486"/>
          </a:xfrm>
          <a:prstGeom prst="rect">
            <a:avLst/>
          </a:prstGeom>
          <a:noFill/>
          <a:ln>
            <a:noFill/>
          </a:ln>
        </p:spPr>
      </p:pic>
      <p:pic>
        <p:nvPicPr>
          <p:cNvPr id="818" name="Google Shape;818;p157">
            <a:hlinkClick r:id="rId10"/>
          </p:cNvPr>
          <p:cNvPicPr preferRelativeResize="0"/>
          <p:nvPr/>
        </p:nvPicPr>
        <p:blipFill rotWithShape="1">
          <a:blip r:embed="rId11">
            <a:alphaModFix/>
          </a:blip>
          <a:srcRect b="0" l="0" r="0" t="0"/>
          <a:stretch/>
        </p:blipFill>
        <p:spPr>
          <a:xfrm>
            <a:off x="4909554" y="3783307"/>
            <a:ext cx="354971" cy="358486"/>
          </a:xfrm>
          <a:prstGeom prst="rect">
            <a:avLst/>
          </a:prstGeom>
          <a:noFill/>
          <a:ln>
            <a:noFill/>
          </a:ln>
        </p:spPr>
      </p:pic>
      <p:pic>
        <p:nvPicPr>
          <p:cNvPr id="819" name="Google Shape;819;p157">
            <a:hlinkClick r:id="rId12"/>
          </p:cNvPr>
          <p:cNvPicPr preferRelativeResize="0"/>
          <p:nvPr/>
        </p:nvPicPr>
        <p:blipFill rotWithShape="1">
          <a:blip r:embed="rId13">
            <a:alphaModFix/>
          </a:blip>
          <a:srcRect b="0" l="0" r="0" t="0"/>
          <a:stretch/>
        </p:blipFill>
        <p:spPr>
          <a:xfrm>
            <a:off x="6085623" y="3785066"/>
            <a:ext cx="358486" cy="354971"/>
          </a:xfrm>
          <a:prstGeom prst="rect">
            <a:avLst/>
          </a:prstGeom>
          <a:noFill/>
          <a:ln>
            <a:noFill/>
          </a:ln>
        </p:spPr>
      </p:pic>
      <p:pic>
        <p:nvPicPr>
          <p:cNvPr id="820" name="Google Shape;820;p157">
            <a:hlinkClick r:id="rId14"/>
          </p:cNvPr>
          <p:cNvPicPr preferRelativeResize="0"/>
          <p:nvPr/>
        </p:nvPicPr>
        <p:blipFill rotWithShape="1">
          <a:blip r:embed="rId15">
            <a:alphaModFix/>
          </a:blip>
          <a:srcRect b="0" l="0" r="0" t="0"/>
          <a:stretch/>
        </p:blipFill>
        <p:spPr>
          <a:xfrm>
            <a:off x="7265188" y="3785063"/>
            <a:ext cx="354971" cy="3549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506" name="Shape 506"/>
        <p:cNvGrpSpPr/>
        <p:nvPr/>
      </p:nvGrpSpPr>
      <p:grpSpPr>
        <a:xfrm>
          <a:off x="0" y="0"/>
          <a:ext cx="0" cy="0"/>
          <a:chOff x="0" y="0"/>
          <a:chExt cx="0" cy="0"/>
        </a:xfrm>
      </p:grpSpPr>
      <p:pic>
        <p:nvPicPr>
          <p:cNvPr id="507" name="Google Shape;507;p122"/>
          <p:cNvPicPr preferRelativeResize="0"/>
          <p:nvPr/>
        </p:nvPicPr>
        <p:blipFill rotWithShape="1">
          <a:blip r:embed="rId3">
            <a:alphaModFix/>
          </a:blip>
          <a:srcRect b="0" l="0" r="0" t="0"/>
          <a:stretch/>
        </p:blipFill>
        <p:spPr>
          <a:xfrm>
            <a:off x="-92675" y="-61825"/>
            <a:ext cx="9258501" cy="6160776"/>
          </a:xfrm>
          <a:prstGeom prst="rect">
            <a:avLst/>
          </a:prstGeom>
          <a:noFill/>
          <a:ln>
            <a:noFill/>
          </a:ln>
        </p:spPr>
      </p:pic>
      <p:sp>
        <p:nvSpPr>
          <p:cNvPr id="508" name="Google Shape;508;p122"/>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509" name="Google Shape;509;p122"/>
          <p:cNvSpPr txBox="1"/>
          <p:nvPr/>
        </p:nvSpPr>
        <p:spPr>
          <a:xfrm>
            <a:off x="-12" y="193875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6000">
                <a:solidFill>
                  <a:srgbClr val="FFFF00"/>
                </a:solidFill>
                <a:latin typeface="Anybody"/>
                <a:ea typeface="Anybody"/>
                <a:cs typeface="Anybody"/>
                <a:sym typeface="Anybody"/>
              </a:rPr>
              <a:t>Probabilidad</a:t>
            </a:r>
            <a:endParaRPr b="1" sz="6000">
              <a:solidFill>
                <a:srgbClr val="FFFF00"/>
              </a:solidFill>
              <a:latin typeface="Anybody"/>
              <a:ea typeface="Anybody"/>
              <a:cs typeface="Anybody"/>
              <a:sym typeface="Anybody"/>
            </a:endParaRPr>
          </a:p>
        </p:txBody>
      </p:sp>
      <p:pic>
        <p:nvPicPr>
          <p:cNvPr id="510" name="Google Shape;510;p122"/>
          <p:cNvPicPr preferRelativeResize="0"/>
          <p:nvPr/>
        </p:nvPicPr>
        <p:blipFill>
          <a:blip r:embed="rId4">
            <a:alphaModFix/>
          </a:blip>
          <a:stretch>
            <a:fillRect/>
          </a:stretch>
        </p:blipFill>
        <p:spPr>
          <a:xfrm rot="6094948">
            <a:off x="9493450" y="408024"/>
            <a:ext cx="899702" cy="12269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800"/>
                                        <p:tgtEl>
                                          <p:spTgt spid="509"/>
                                        </p:tgtEl>
                                      </p:cBhvr>
                                    </p:animEffect>
                                  </p:childTnLst>
                                </p:cTn>
                              </p:par>
                              <p:par>
                                <p:cTn fill="hold" nodeType="withEffect" presetClass="entr" presetID="2" presetSubtype="8">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1600"/>
                                        <p:tgtEl>
                                          <p:spTgt spid="5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23"/>
          <p:cNvSpPr txBox="1"/>
          <p:nvPr/>
        </p:nvSpPr>
        <p:spPr>
          <a:xfrm>
            <a:off x="666025" y="1620738"/>
            <a:ext cx="7702200" cy="190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2600">
                <a:latin typeface="Anybody"/>
                <a:ea typeface="Anybody"/>
                <a:cs typeface="Anybody"/>
                <a:sym typeface="Anybody"/>
              </a:rPr>
              <a:t>La </a:t>
            </a:r>
            <a:r>
              <a:rPr b="1" lang="en" sz="2600">
                <a:latin typeface="Anybody"/>
                <a:ea typeface="Anybody"/>
                <a:cs typeface="Anybody"/>
                <a:sym typeface="Anybody"/>
              </a:rPr>
              <a:t>probabilidad</a:t>
            </a:r>
            <a:r>
              <a:rPr lang="en" sz="2600">
                <a:latin typeface="Anybody"/>
                <a:ea typeface="Anybody"/>
                <a:cs typeface="Anybody"/>
                <a:sym typeface="Anybody"/>
              </a:rPr>
              <a:t> es una rama de las matemáticas que se ocupa de medir o determinar cuantitativamente la posibilidad de que ocurra un determinado suceso.</a:t>
            </a:r>
            <a:endParaRPr i="0" sz="2600" u="none" cap="none" strike="noStrike">
              <a:solidFill>
                <a:srgbClr val="000000"/>
              </a:solidFill>
              <a:latin typeface="Anybody"/>
              <a:ea typeface="Anybody"/>
              <a:cs typeface="Anybody"/>
              <a:sym typeface="Anybody"/>
            </a:endParaRPr>
          </a:p>
        </p:txBody>
      </p:sp>
      <p:pic>
        <p:nvPicPr>
          <p:cNvPr id="516" name="Google Shape;516;p123"/>
          <p:cNvPicPr preferRelativeResize="0"/>
          <p:nvPr/>
        </p:nvPicPr>
        <p:blipFill rotWithShape="1">
          <a:blip r:embed="rId3">
            <a:alphaModFix/>
          </a:blip>
          <a:srcRect b="0" l="4200" r="-4200" t="0"/>
          <a:stretch/>
        </p:blipFill>
        <p:spPr>
          <a:xfrm>
            <a:off x="1070475" y="1675624"/>
            <a:ext cx="2569725" cy="537475"/>
          </a:xfrm>
          <a:prstGeom prst="rect">
            <a:avLst/>
          </a:prstGeom>
          <a:noFill/>
          <a:ln>
            <a:noFill/>
          </a:ln>
        </p:spPr>
      </p:pic>
      <p:pic>
        <p:nvPicPr>
          <p:cNvPr id="517" name="Google Shape;517;p123"/>
          <p:cNvPicPr preferRelativeResize="0"/>
          <p:nvPr/>
        </p:nvPicPr>
        <p:blipFill>
          <a:blip r:embed="rId4">
            <a:alphaModFix/>
          </a:blip>
          <a:stretch>
            <a:fillRect/>
          </a:stretch>
        </p:blipFill>
        <p:spPr>
          <a:xfrm>
            <a:off x="7204801" y="2944776"/>
            <a:ext cx="2257649" cy="2257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521" name="Shape 521"/>
        <p:cNvGrpSpPr/>
        <p:nvPr/>
      </p:nvGrpSpPr>
      <p:grpSpPr>
        <a:xfrm>
          <a:off x="0" y="0"/>
          <a:ext cx="0" cy="0"/>
          <a:chOff x="0" y="0"/>
          <a:chExt cx="0" cy="0"/>
        </a:xfrm>
      </p:grpSpPr>
      <p:sp>
        <p:nvSpPr>
          <p:cNvPr id="522" name="Google Shape;522;p124"/>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dk1"/>
                </a:solidFill>
                <a:latin typeface="Anybody"/>
                <a:ea typeface="Anybody"/>
                <a:cs typeface="Anybody"/>
                <a:sym typeface="Anybody"/>
              </a:rPr>
              <a:t>Modelos matemáticos</a:t>
            </a:r>
            <a:endParaRPr b="1" i="0" sz="4800" u="none" cap="none" strike="noStrike">
              <a:solidFill>
                <a:schemeClr val="dk1"/>
              </a:solidFill>
              <a:latin typeface="Anybody"/>
              <a:ea typeface="Anybody"/>
              <a:cs typeface="Anybody"/>
              <a:sym typeface="Anybod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6" name="Shape 526"/>
        <p:cNvGrpSpPr/>
        <p:nvPr/>
      </p:nvGrpSpPr>
      <p:grpSpPr>
        <a:xfrm>
          <a:off x="0" y="0"/>
          <a:ext cx="0" cy="0"/>
          <a:chOff x="0" y="0"/>
          <a:chExt cx="0" cy="0"/>
        </a:xfrm>
      </p:grpSpPr>
      <p:sp>
        <p:nvSpPr>
          <p:cNvPr id="527" name="Google Shape;527;p125"/>
          <p:cNvSpPr/>
          <p:nvPr/>
        </p:nvSpPr>
        <p:spPr>
          <a:xfrm>
            <a:off x="8216100" y="202600"/>
            <a:ext cx="607800" cy="5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125"/>
          <p:cNvPicPr preferRelativeResize="0"/>
          <p:nvPr/>
        </p:nvPicPr>
        <p:blipFill>
          <a:blip r:embed="rId3">
            <a:alphaModFix/>
          </a:blip>
          <a:stretch>
            <a:fillRect/>
          </a:stretch>
        </p:blipFill>
        <p:spPr>
          <a:xfrm>
            <a:off x="8073968" y="0"/>
            <a:ext cx="1070036" cy="1069049"/>
          </a:xfrm>
          <a:prstGeom prst="rect">
            <a:avLst/>
          </a:prstGeom>
          <a:noFill/>
          <a:ln>
            <a:noFill/>
          </a:ln>
        </p:spPr>
      </p:pic>
      <p:sp>
        <p:nvSpPr>
          <p:cNvPr id="529" name="Google Shape;529;p125"/>
          <p:cNvSpPr/>
          <p:nvPr/>
        </p:nvSpPr>
        <p:spPr>
          <a:xfrm rot="1452">
            <a:off x="1375200" y="2171863"/>
            <a:ext cx="6393601" cy="6360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nybody"/>
                <a:ea typeface="Anybody"/>
                <a:cs typeface="Anybody"/>
                <a:sym typeface="Anybody"/>
              </a:rPr>
              <a:t>Representación simbólica de un fenómeno</a:t>
            </a:r>
            <a:endParaRPr sz="2200">
              <a:solidFill>
                <a:schemeClr val="lt1"/>
              </a:solidFill>
              <a:latin typeface="Anybody Medium"/>
              <a:ea typeface="Anybody Medium"/>
              <a:cs typeface="Anybody Medium"/>
              <a:sym typeface="Anybody Medium"/>
            </a:endParaRPr>
          </a:p>
        </p:txBody>
      </p:sp>
      <p:sp>
        <p:nvSpPr>
          <p:cNvPr id="530" name="Google Shape;530;p125"/>
          <p:cNvSpPr/>
          <p:nvPr/>
        </p:nvSpPr>
        <p:spPr>
          <a:xfrm rot="-164">
            <a:off x="1462500" y="3353948"/>
            <a:ext cx="6306300" cy="7626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nybody"/>
                <a:ea typeface="Anybody"/>
                <a:cs typeface="Anybody"/>
                <a:sym typeface="Anybody"/>
              </a:rPr>
              <a:t>Pueden clasificarse en determinísticos y probabilísticos.</a:t>
            </a:r>
            <a:endParaRPr sz="2200">
              <a:solidFill>
                <a:schemeClr val="lt1"/>
              </a:solidFill>
              <a:latin typeface="Anybody"/>
              <a:ea typeface="Anybody"/>
              <a:cs typeface="Anybody"/>
              <a:sym typeface="Anybody"/>
            </a:endParaRPr>
          </a:p>
        </p:txBody>
      </p:sp>
      <p:sp>
        <p:nvSpPr>
          <p:cNvPr id="531" name="Google Shape;531;p125"/>
          <p:cNvSpPr txBox="1"/>
          <p:nvPr/>
        </p:nvSpPr>
        <p:spPr>
          <a:xfrm>
            <a:off x="736275" y="601900"/>
            <a:ext cx="7337700" cy="113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3600">
                <a:solidFill>
                  <a:srgbClr val="FFFF01"/>
                </a:solidFill>
                <a:latin typeface="Anybody"/>
                <a:ea typeface="Anybody"/>
                <a:cs typeface="Anybody"/>
                <a:sym typeface="Anybody"/>
              </a:rPr>
              <a:t>Modelos</a:t>
            </a:r>
            <a:r>
              <a:rPr b="1" lang="en" sz="3600">
                <a:solidFill>
                  <a:schemeClr val="lt1"/>
                </a:solidFill>
                <a:latin typeface="Anybody"/>
                <a:ea typeface="Anybody"/>
                <a:cs typeface="Anybody"/>
                <a:sym typeface="Anybody"/>
              </a:rPr>
              <a:t> </a:t>
            </a:r>
            <a:r>
              <a:rPr b="1" lang="en" sz="3600">
                <a:solidFill>
                  <a:srgbClr val="FFFF00"/>
                </a:solidFill>
                <a:latin typeface="Anybody"/>
                <a:ea typeface="Anybody"/>
                <a:cs typeface="Anybody"/>
                <a:sym typeface="Anybody"/>
              </a:rPr>
              <a:t>matemáticos</a:t>
            </a:r>
            <a:endParaRPr b="1" i="0" sz="3600" u="none" cap="none" strike="noStrike">
              <a:solidFill>
                <a:srgbClr val="FFFF00"/>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2700"/>
                                        <p:tgtEl>
                                          <p:spTgt spid="5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2400"/>
                                        <p:tgtEl>
                                          <p:spTgt spid="5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26"/>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Modelos </a:t>
            </a:r>
            <a:r>
              <a:rPr b="1" lang="en" sz="3600">
                <a:latin typeface="Work Sans"/>
                <a:ea typeface="Work Sans"/>
                <a:cs typeface="Work Sans"/>
                <a:sym typeface="Work Sans"/>
              </a:rPr>
              <a:t>determinísticos</a:t>
            </a:r>
            <a:endParaRPr b="1" i="0" sz="3600" u="none" cap="none" strike="noStrike">
              <a:solidFill>
                <a:srgbClr val="000000"/>
              </a:solidFill>
              <a:latin typeface="Work Sans"/>
              <a:ea typeface="Work Sans"/>
              <a:cs typeface="Work Sans"/>
              <a:sym typeface="Work Sans"/>
            </a:endParaRPr>
          </a:p>
        </p:txBody>
      </p:sp>
      <p:grpSp>
        <p:nvGrpSpPr>
          <p:cNvPr id="537" name="Google Shape;537;p126"/>
          <p:cNvGrpSpPr/>
          <p:nvPr/>
        </p:nvGrpSpPr>
        <p:grpSpPr>
          <a:xfrm>
            <a:off x="548640" y="1920240"/>
            <a:ext cx="7631910" cy="869100"/>
            <a:chOff x="548640" y="1920240"/>
            <a:chExt cx="7631910" cy="869100"/>
          </a:xfrm>
        </p:grpSpPr>
        <p:sp>
          <p:nvSpPr>
            <p:cNvPr id="538" name="Google Shape;538;p126"/>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126"/>
            <p:cNvGrpSpPr/>
            <p:nvPr/>
          </p:nvGrpSpPr>
          <p:grpSpPr>
            <a:xfrm>
              <a:off x="608484" y="1920240"/>
              <a:ext cx="7572066" cy="869100"/>
              <a:chOff x="608484" y="1923200"/>
              <a:chExt cx="7572066" cy="869100"/>
            </a:xfrm>
          </p:grpSpPr>
          <p:sp>
            <p:nvSpPr>
              <p:cNvPr id="540" name="Google Shape;540;p126"/>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lang="en" sz="1800">
                    <a:solidFill>
                      <a:schemeClr val="dk1"/>
                    </a:solidFill>
                    <a:latin typeface="Work Sans"/>
                    <a:ea typeface="Work Sans"/>
                    <a:cs typeface="Work Sans"/>
                    <a:sym typeface="Work Sans"/>
                  </a:rPr>
                  <a:t>Cuando se realiza el modelo matemático de un fenómeno y en este se pueden manejar los factores que intervienen en su estudio con el propósito de predecir sus resultados, se </a:t>
                </a:r>
                <a:r>
                  <a:rPr lang="en" sz="1800">
                    <a:solidFill>
                      <a:schemeClr val="dk1"/>
                    </a:solidFill>
                    <a:latin typeface="Work Sans"/>
                    <a:ea typeface="Work Sans"/>
                    <a:cs typeface="Work Sans"/>
                    <a:sym typeface="Work Sans"/>
                  </a:rPr>
                  <a:t>llama</a:t>
                </a:r>
                <a:r>
                  <a:rPr lang="en" sz="1800">
                    <a:solidFill>
                      <a:schemeClr val="dk1"/>
                    </a:solidFill>
                    <a:latin typeface="Work Sans"/>
                    <a:ea typeface="Work Sans"/>
                    <a:cs typeface="Work Sans"/>
                    <a:sym typeface="Work Sans"/>
                  </a:rPr>
                  <a:t> </a:t>
                </a:r>
                <a:r>
                  <a:rPr b="1" lang="en" sz="1800">
                    <a:solidFill>
                      <a:schemeClr val="dk1"/>
                    </a:solidFill>
                    <a:latin typeface="Work Sans"/>
                    <a:ea typeface="Work Sans"/>
                    <a:cs typeface="Work Sans"/>
                    <a:sym typeface="Work Sans"/>
                  </a:rPr>
                  <a:t>modelo determinístico.</a:t>
                </a:r>
                <a:endParaRPr b="1" sz="1900">
                  <a:solidFill>
                    <a:schemeClr val="dk1"/>
                  </a:solidFill>
                  <a:highlight>
                    <a:schemeClr val="lt1"/>
                  </a:highlight>
                  <a:latin typeface="Work Sans"/>
                  <a:ea typeface="Work Sans"/>
                  <a:cs typeface="Work Sans"/>
                  <a:sym typeface="Work Sans"/>
                </a:endParaRPr>
              </a:p>
              <a:p>
                <a:pPr indent="0" lvl="0" marL="0" marR="0" rtl="0" algn="l">
                  <a:lnSpc>
                    <a:spcPct val="115000"/>
                  </a:lnSpc>
                  <a:spcBef>
                    <a:spcPts val="0"/>
                  </a:spcBef>
                  <a:spcAft>
                    <a:spcPts val="0"/>
                  </a:spcAft>
                  <a:buClr>
                    <a:srgbClr val="000000"/>
                  </a:buClr>
                  <a:buSzPts val="2000"/>
                  <a:buFont typeface="Arial"/>
                  <a:buNone/>
                </a:pPr>
                <a:r>
                  <a:t/>
                </a:r>
                <a:endParaRPr b="1" sz="1800">
                  <a:solidFill>
                    <a:schemeClr val="dk1"/>
                  </a:solidFill>
                  <a:latin typeface="Work Sans"/>
                  <a:ea typeface="Work Sans"/>
                  <a:cs typeface="Work Sans"/>
                  <a:sym typeface="Work Sans"/>
                </a:endParaRPr>
              </a:p>
            </p:txBody>
          </p:sp>
          <p:pic>
            <p:nvPicPr>
              <p:cNvPr id="541" name="Google Shape;541;p126"/>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542" name="Google Shape;542;p126"/>
          <p:cNvPicPr preferRelativeResize="0"/>
          <p:nvPr/>
        </p:nvPicPr>
        <p:blipFill>
          <a:blip r:embed="rId4">
            <a:alphaModFix/>
          </a:blip>
          <a:stretch>
            <a:fillRect/>
          </a:stretch>
        </p:blipFill>
        <p:spPr>
          <a:xfrm>
            <a:off x="7779575" y="3661275"/>
            <a:ext cx="1482225" cy="1482225"/>
          </a:xfrm>
          <a:prstGeom prst="rect">
            <a:avLst/>
          </a:prstGeom>
          <a:noFill/>
          <a:ln>
            <a:noFill/>
          </a:ln>
        </p:spPr>
      </p:pic>
      <p:pic>
        <p:nvPicPr>
          <p:cNvPr id="543" name="Google Shape;543;p126"/>
          <p:cNvPicPr preferRelativeResize="0"/>
          <p:nvPr/>
        </p:nvPicPr>
        <p:blipFill rotWithShape="1">
          <a:blip r:embed="rId5">
            <a:alphaModFix/>
          </a:blip>
          <a:srcRect b="0" l="0" r="0" t="0"/>
          <a:stretch/>
        </p:blipFill>
        <p:spPr>
          <a:xfrm flipH="1" rot="10800000">
            <a:off x="2360038" y="1529661"/>
            <a:ext cx="4423914" cy="64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Henry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